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9FF0-8A0B-45B3-982E-CB10D6C96234}" type="datetimeFigureOut">
              <a:rPr lang="ar-EG" smtClean="0"/>
              <a:t>16/01/1443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3EE-7C92-4650-917A-BEB8E2526A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7138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9FF0-8A0B-45B3-982E-CB10D6C96234}" type="datetimeFigureOut">
              <a:rPr lang="ar-EG" smtClean="0"/>
              <a:t>16/01/1443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3EE-7C92-4650-917A-BEB8E2526A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5982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9FF0-8A0B-45B3-982E-CB10D6C96234}" type="datetimeFigureOut">
              <a:rPr lang="ar-EG" smtClean="0"/>
              <a:t>16/01/1443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3EE-7C92-4650-917A-BEB8E2526A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15867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30" y="339511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3158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9FF0-8A0B-45B3-982E-CB10D6C96234}" type="datetimeFigureOut">
              <a:rPr lang="ar-EG" smtClean="0"/>
              <a:t>16/01/1443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3EE-7C92-4650-917A-BEB8E2526A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30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9FF0-8A0B-45B3-982E-CB10D6C96234}" type="datetimeFigureOut">
              <a:rPr lang="ar-EG" smtClean="0"/>
              <a:t>16/01/1443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3EE-7C92-4650-917A-BEB8E2526A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653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9FF0-8A0B-45B3-982E-CB10D6C96234}" type="datetimeFigureOut">
              <a:rPr lang="ar-EG" smtClean="0"/>
              <a:t>16/01/1443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3EE-7C92-4650-917A-BEB8E2526A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6928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9FF0-8A0B-45B3-982E-CB10D6C96234}" type="datetimeFigureOut">
              <a:rPr lang="ar-EG" smtClean="0"/>
              <a:t>16/01/1443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3EE-7C92-4650-917A-BEB8E2526A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1151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9FF0-8A0B-45B3-982E-CB10D6C96234}" type="datetimeFigureOut">
              <a:rPr lang="ar-EG" smtClean="0"/>
              <a:t>16/01/1443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3EE-7C92-4650-917A-BEB8E2526A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4539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9FF0-8A0B-45B3-982E-CB10D6C96234}" type="datetimeFigureOut">
              <a:rPr lang="ar-EG" smtClean="0"/>
              <a:t>16/01/1443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3EE-7C92-4650-917A-BEB8E2526A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5249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9FF0-8A0B-45B3-982E-CB10D6C96234}" type="datetimeFigureOut">
              <a:rPr lang="ar-EG" smtClean="0"/>
              <a:t>16/01/1443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3EE-7C92-4650-917A-BEB8E2526A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137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9FF0-8A0B-45B3-982E-CB10D6C96234}" type="datetimeFigureOut">
              <a:rPr lang="ar-EG" smtClean="0"/>
              <a:t>16/01/1443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F3EE-7C92-4650-917A-BEB8E2526A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3961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9FF0-8A0B-45B3-982E-CB10D6C96234}" type="datetimeFigureOut">
              <a:rPr lang="ar-EG" smtClean="0"/>
              <a:t>16/01/1443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EF3EE-7C92-4650-917A-BEB8E2526A0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867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WP7: Sustainability 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Meeting: August 23, 2021 </a:t>
            </a:r>
          </a:p>
          <a:p>
            <a:endParaRPr lang="en-US" dirty="0"/>
          </a:p>
          <a:p>
            <a:r>
              <a:rPr lang="en-US" dirty="0" err="1" smtClean="0"/>
              <a:t>Assiut</a:t>
            </a:r>
            <a:r>
              <a:rPr lang="en-US" dirty="0" smtClean="0"/>
              <a:t> University, Egypt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3722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OUtline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</a:p>
          <a:p>
            <a:r>
              <a:rPr lang="en-US" dirty="0" smtClean="0"/>
              <a:t>Plan for the period: (August – December 2021)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3965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 Strategy Dimensions </a:t>
            </a:r>
            <a:endParaRPr lang="ar-EG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13439" y="1784838"/>
            <a:ext cx="7227276" cy="421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6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Post COVID-19 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708ACC-56A2-421B-A680-DDF24DD5E5F9}"/>
              </a:ext>
            </a:extLst>
          </p:cNvPr>
          <p:cNvGrpSpPr/>
          <p:nvPr/>
        </p:nvGrpSpPr>
        <p:grpSpPr>
          <a:xfrm>
            <a:off x="5266812" y="2049960"/>
            <a:ext cx="1677834" cy="1632996"/>
            <a:chOff x="4791060" y="1957708"/>
            <a:chExt cx="2614664" cy="254479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0314D1D-F52B-48A9-B7D8-F84E5D20E155}"/>
                </a:ext>
              </a:extLst>
            </p:cNvPr>
            <p:cNvSpPr/>
            <p:nvPr/>
          </p:nvSpPr>
          <p:spPr>
            <a:xfrm>
              <a:off x="4791060" y="1957708"/>
              <a:ext cx="2614664" cy="2544791"/>
            </a:xfrm>
            <a:custGeom>
              <a:avLst/>
              <a:gdLst>
                <a:gd name="connsiteX0" fmla="*/ 2526997 w 2614664"/>
                <a:gd name="connsiteY0" fmla="*/ 1556472 h 2544791"/>
                <a:gd name="connsiteX1" fmla="*/ 2354594 w 2614664"/>
                <a:gd name="connsiteY1" fmla="*/ 1579332 h 2544791"/>
                <a:gd name="connsiteX2" fmla="*/ 2294587 w 2614664"/>
                <a:gd name="connsiteY2" fmla="*/ 1542184 h 2544791"/>
                <a:gd name="connsiteX3" fmla="*/ 1981214 w 2614664"/>
                <a:gd name="connsiteY3" fmla="*/ 1332634 h 2544791"/>
                <a:gd name="connsiteX4" fmla="*/ 1971689 w 2614664"/>
                <a:gd name="connsiteY4" fmla="*/ 1289772 h 2544791"/>
                <a:gd name="connsiteX5" fmla="*/ 1954544 w 2614664"/>
                <a:gd name="connsiteY5" fmla="*/ 1022119 h 2544791"/>
                <a:gd name="connsiteX6" fmla="*/ 1953592 w 2614664"/>
                <a:gd name="connsiteY6" fmla="*/ 985924 h 2544791"/>
                <a:gd name="connsiteX7" fmla="*/ 2126947 w 2614664"/>
                <a:gd name="connsiteY7" fmla="*/ 931632 h 2544791"/>
                <a:gd name="connsiteX8" fmla="*/ 2157427 w 2614664"/>
                <a:gd name="connsiteY8" fmla="*/ 960207 h 2544791"/>
                <a:gd name="connsiteX9" fmla="*/ 2351737 w 2614664"/>
                <a:gd name="connsiteY9" fmla="*/ 997354 h 2544791"/>
                <a:gd name="connsiteX10" fmla="*/ 2426984 w 2614664"/>
                <a:gd name="connsiteY10" fmla="*/ 814474 h 2544791"/>
                <a:gd name="connsiteX11" fmla="*/ 2267917 w 2614664"/>
                <a:gd name="connsiteY11" fmla="*/ 703984 h 2544791"/>
                <a:gd name="connsiteX12" fmla="*/ 2124089 w 2614664"/>
                <a:gd name="connsiteY12" fmla="*/ 838287 h 2544791"/>
                <a:gd name="connsiteX13" fmla="*/ 2097419 w 2614664"/>
                <a:gd name="connsiteY13" fmla="*/ 884007 h 2544791"/>
                <a:gd name="connsiteX14" fmla="*/ 2097419 w 2614664"/>
                <a:gd name="connsiteY14" fmla="*/ 884007 h 2544791"/>
                <a:gd name="connsiteX15" fmla="*/ 2029792 w 2614664"/>
                <a:gd name="connsiteY15" fmla="*/ 902104 h 2544791"/>
                <a:gd name="connsiteX16" fmla="*/ 1917397 w 2614664"/>
                <a:gd name="connsiteY16" fmla="*/ 925917 h 2544791"/>
                <a:gd name="connsiteX17" fmla="*/ 1917397 w 2614664"/>
                <a:gd name="connsiteY17" fmla="*/ 925917 h 2544791"/>
                <a:gd name="connsiteX18" fmla="*/ 1706894 w 2614664"/>
                <a:gd name="connsiteY18" fmla="*/ 663027 h 2544791"/>
                <a:gd name="connsiteX19" fmla="*/ 1669747 w 2614664"/>
                <a:gd name="connsiteY19" fmla="*/ 627784 h 2544791"/>
                <a:gd name="connsiteX20" fmla="*/ 1879297 w 2614664"/>
                <a:gd name="connsiteY20" fmla="*/ 304887 h 2544791"/>
                <a:gd name="connsiteX21" fmla="*/ 1916444 w 2614664"/>
                <a:gd name="connsiteY21" fmla="*/ 309649 h 2544791"/>
                <a:gd name="connsiteX22" fmla="*/ 2093609 w 2614664"/>
                <a:gd name="connsiteY22" fmla="*/ 212494 h 2544791"/>
                <a:gd name="connsiteX23" fmla="*/ 2027887 w 2614664"/>
                <a:gd name="connsiteY23" fmla="*/ 21994 h 2544791"/>
                <a:gd name="connsiteX24" fmla="*/ 1832624 w 2614664"/>
                <a:gd name="connsiteY24" fmla="*/ 51522 h 2544791"/>
                <a:gd name="connsiteX25" fmla="*/ 1829767 w 2614664"/>
                <a:gd name="connsiteY25" fmla="*/ 255357 h 2544791"/>
                <a:gd name="connsiteX26" fmla="*/ 1810717 w 2614664"/>
                <a:gd name="connsiteY26" fmla="*/ 306792 h 2544791"/>
                <a:gd name="connsiteX27" fmla="*/ 1620217 w 2614664"/>
                <a:gd name="connsiteY27" fmla="*/ 606829 h 2544791"/>
                <a:gd name="connsiteX28" fmla="*/ 1307797 w 2614664"/>
                <a:gd name="connsiteY28" fmla="*/ 535392 h 2544791"/>
                <a:gd name="connsiteX29" fmla="*/ 1251599 w 2614664"/>
                <a:gd name="connsiteY29" fmla="*/ 520152 h 2544791"/>
                <a:gd name="connsiteX30" fmla="*/ 1283032 w 2614664"/>
                <a:gd name="connsiteY30" fmla="*/ 447762 h 2544791"/>
                <a:gd name="connsiteX31" fmla="*/ 1363042 w 2614664"/>
                <a:gd name="connsiteY31" fmla="*/ 322032 h 2544791"/>
                <a:gd name="connsiteX32" fmla="*/ 1238264 w 2614664"/>
                <a:gd name="connsiteY32" fmla="*/ 160107 h 2544791"/>
                <a:gd name="connsiteX33" fmla="*/ 1059194 w 2614664"/>
                <a:gd name="connsiteY33" fmla="*/ 265834 h 2544791"/>
                <a:gd name="connsiteX34" fmla="*/ 1149682 w 2614664"/>
                <a:gd name="connsiteY34" fmla="*/ 455382 h 2544791"/>
                <a:gd name="connsiteX35" fmla="*/ 1191592 w 2614664"/>
                <a:gd name="connsiteY35" fmla="*/ 523962 h 2544791"/>
                <a:gd name="connsiteX36" fmla="*/ 1144919 w 2614664"/>
                <a:gd name="connsiteY36" fmla="*/ 558252 h 2544791"/>
                <a:gd name="connsiteX37" fmla="*/ 901079 w 2614664"/>
                <a:gd name="connsiteY37" fmla="*/ 682077 h 2544791"/>
                <a:gd name="connsiteX38" fmla="*/ 901079 w 2614664"/>
                <a:gd name="connsiteY38" fmla="*/ 682077 h 2544791"/>
                <a:gd name="connsiteX39" fmla="*/ 685814 w 2614664"/>
                <a:gd name="connsiteY39" fmla="*/ 312507 h 2544791"/>
                <a:gd name="connsiteX40" fmla="*/ 677242 w 2614664"/>
                <a:gd name="connsiteY40" fmla="*/ 281074 h 2544791"/>
                <a:gd name="connsiteX41" fmla="*/ 674384 w 2614664"/>
                <a:gd name="connsiteY41" fmla="*/ 53427 h 2544791"/>
                <a:gd name="connsiteX42" fmla="*/ 450547 w 2614664"/>
                <a:gd name="connsiteY42" fmla="*/ 69619 h 2544791"/>
                <a:gd name="connsiteX43" fmla="*/ 472454 w 2614664"/>
                <a:gd name="connsiteY43" fmla="*/ 290599 h 2544791"/>
                <a:gd name="connsiteX44" fmla="*/ 621044 w 2614664"/>
                <a:gd name="connsiteY44" fmla="*/ 320127 h 2544791"/>
                <a:gd name="connsiteX45" fmla="*/ 832499 w 2614664"/>
                <a:gd name="connsiteY45" fmla="*/ 681124 h 2544791"/>
                <a:gd name="connsiteX46" fmla="*/ 848692 w 2614664"/>
                <a:gd name="connsiteY46" fmla="*/ 728749 h 2544791"/>
                <a:gd name="connsiteX47" fmla="*/ 848692 w 2614664"/>
                <a:gd name="connsiteY47" fmla="*/ 728749 h 2544791"/>
                <a:gd name="connsiteX48" fmla="*/ 688672 w 2614664"/>
                <a:gd name="connsiteY48" fmla="*/ 986877 h 2544791"/>
                <a:gd name="connsiteX49" fmla="*/ 524842 w 2614664"/>
                <a:gd name="connsiteY49" fmla="*/ 894484 h 2544791"/>
                <a:gd name="connsiteX50" fmla="*/ 518174 w 2614664"/>
                <a:gd name="connsiteY50" fmla="*/ 850669 h 2544791"/>
                <a:gd name="connsiteX51" fmla="*/ 500077 w 2614664"/>
                <a:gd name="connsiteY51" fmla="*/ 744942 h 2544791"/>
                <a:gd name="connsiteX52" fmla="*/ 281954 w 2614664"/>
                <a:gd name="connsiteY52" fmla="*/ 690649 h 2544791"/>
                <a:gd name="connsiteX53" fmla="*/ 239092 w 2614664"/>
                <a:gd name="connsiteY53" fmla="*/ 915439 h 2544791"/>
                <a:gd name="connsiteX54" fmla="*/ 468644 w 2614664"/>
                <a:gd name="connsiteY54" fmla="*/ 937347 h 2544791"/>
                <a:gd name="connsiteX55" fmla="*/ 667717 w 2614664"/>
                <a:gd name="connsiteY55" fmla="*/ 1055457 h 2544791"/>
                <a:gd name="connsiteX56" fmla="*/ 667717 w 2614664"/>
                <a:gd name="connsiteY56" fmla="*/ 1055457 h 2544791"/>
                <a:gd name="connsiteX57" fmla="*/ 667717 w 2614664"/>
                <a:gd name="connsiteY57" fmla="*/ 1055457 h 2544791"/>
                <a:gd name="connsiteX58" fmla="*/ 662002 w 2614664"/>
                <a:gd name="connsiteY58" fmla="*/ 1301202 h 2544791"/>
                <a:gd name="connsiteX59" fmla="*/ 621044 w 2614664"/>
                <a:gd name="connsiteY59" fmla="*/ 1322157 h 2544791"/>
                <a:gd name="connsiteX60" fmla="*/ 307672 w 2614664"/>
                <a:gd name="connsiteY60" fmla="*/ 1342159 h 2544791"/>
                <a:gd name="connsiteX61" fmla="*/ 307672 w 2614664"/>
                <a:gd name="connsiteY61" fmla="*/ 1342159 h 2544791"/>
                <a:gd name="connsiteX62" fmla="*/ 307672 w 2614664"/>
                <a:gd name="connsiteY62" fmla="*/ 1342159 h 2544791"/>
                <a:gd name="connsiteX63" fmla="*/ 298147 w 2614664"/>
                <a:gd name="connsiteY63" fmla="*/ 1320252 h 2544791"/>
                <a:gd name="connsiteX64" fmla="*/ 119077 w 2614664"/>
                <a:gd name="connsiteY64" fmla="*/ 1229764 h 2544791"/>
                <a:gd name="connsiteX65" fmla="*/ 14 w 2614664"/>
                <a:gd name="connsiteY65" fmla="*/ 1385974 h 2544791"/>
                <a:gd name="connsiteX66" fmla="*/ 122887 w 2614664"/>
                <a:gd name="connsiteY66" fmla="*/ 1534564 h 2544791"/>
                <a:gd name="connsiteX67" fmla="*/ 298147 w 2614664"/>
                <a:gd name="connsiteY67" fmla="*/ 1438362 h 2544791"/>
                <a:gd name="connsiteX68" fmla="*/ 354344 w 2614664"/>
                <a:gd name="connsiteY68" fmla="*/ 1400262 h 2544791"/>
                <a:gd name="connsiteX69" fmla="*/ 401969 w 2614664"/>
                <a:gd name="connsiteY69" fmla="*/ 1395499 h 2544791"/>
                <a:gd name="connsiteX70" fmla="*/ 627712 w 2614664"/>
                <a:gd name="connsiteY70" fmla="*/ 1382164 h 2544791"/>
                <a:gd name="connsiteX71" fmla="*/ 661049 w 2614664"/>
                <a:gd name="connsiteY71" fmla="*/ 1378354 h 2544791"/>
                <a:gd name="connsiteX72" fmla="*/ 690577 w 2614664"/>
                <a:gd name="connsiteY72" fmla="*/ 1417407 h 2544791"/>
                <a:gd name="connsiteX73" fmla="*/ 778207 w 2614664"/>
                <a:gd name="connsiteY73" fmla="*/ 1585999 h 2544791"/>
                <a:gd name="connsiteX74" fmla="*/ 778207 w 2614664"/>
                <a:gd name="connsiteY74" fmla="*/ 1720302 h 2544791"/>
                <a:gd name="connsiteX75" fmla="*/ 687719 w 2614664"/>
                <a:gd name="connsiteY75" fmla="*/ 1762212 h 2544791"/>
                <a:gd name="connsiteX76" fmla="*/ 528652 w 2614664"/>
                <a:gd name="connsiteY76" fmla="*/ 1857462 h 2544791"/>
                <a:gd name="connsiteX77" fmla="*/ 580087 w 2614664"/>
                <a:gd name="connsiteY77" fmla="*/ 2040342 h 2544791"/>
                <a:gd name="connsiteX78" fmla="*/ 766777 w 2614664"/>
                <a:gd name="connsiteY78" fmla="*/ 2040342 h 2544791"/>
                <a:gd name="connsiteX79" fmla="*/ 816307 w 2614664"/>
                <a:gd name="connsiteY79" fmla="*/ 1858414 h 2544791"/>
                <a:gd name="connsiteX80" fmla="*/ 830594 w 2614664"/>
                <a:gd name="connsiteY80" fmla="*/ 1746019 h 2544791"/>
                <a:gd name="connsiteX81" fmla="*/ 852502 w 2614664"/>
                <a:gd name="connsiteY81" fmla="*/ 1714587 h 2544791"/>
                <a:gd name="connsiteX82" fmla="*/ 896317 w 2614664"/>
                <a:gd name="connsiteY82" fmla="*/ 1709824 h 2544791"/>
                <a:gd name="connsiteX83" fmla="*/ 1135394 w 2614664"/>
                <a:gd name="connsiteY83" fmla="*/ 1834602 h 2544791"/>
                <a:gd name="connsiteX84" fmla="*/ 1163969 w 2614664"/>
                <a:gd name="connsiteY84" fmla="*/ 1861272 h 2544791"/>
                <a:gd name="connsiteX85" fmla="*/ 1160159 w 2614664"/>
                <a:gd name="connsiteY85" fmla="*/ 1885084 h 2544791"/>
                <a:gd name="connsiteX86" fmla="*/ 1119202 w 2614664"/>
                <a:gd name="connsiteY86" fmla="*/ 2216554 h 2544791"/>
                <a:gd name="connsiteX87" fmla="*/ 1081102 w 2614664"/>
                <a:gd name="connsiteY87" fmla="*/ 2238462 h 2544791"/>
                <a:gd name="connsiteX88" fmla="*/ 999187 w 2614664"/>
                <a:gd name="connsiteY88" fmla="*/ 2292754 h 2544791"/>
                <a:gd name="connsiteX89" fmla="*/ 1035382 w 2614664"/>
                <a:gd name="connsiteY89" fmla="*/ 2518497 h 2544791"/>
                <a:gd name="connsiteX90" fmla="*/ 1258267 w 2614664"/>
                <a:gd name="connsiteY90" fmla="*/ 2466109 h 2544791"/>
                <a:gd name="connsiteX91" fmla="*/ 1176352 w 2614664"/>
                <a:gd name="connsiteY91" fmla="*/ 2243224 h 2544791"/>
                <a:gd name="connsiteX92" fmla="*/ 1223024 w 2614664"/>
                <a:gd name="connsiteY92" fmla="*/ 1853652 h 2544791"/>
                <a:gd name="connsiteX93" fmla="*/ 1584974 w 2614664"/>
                <a:gd name="connsiteY93" fmla="*/ 1801264 h 2544791"/>
                <a:gd name="connsiteX94" fmla="*/ 1584974 w 2614664"/>
                <a:gd name="connsiteY94" fmla="*/ 1801264 h 2544791"/>
                <a:gd name="connsiteX95" fmla="*/ 1584974 w 2614664"/>
                <a:gd name="connsiteY95" fmla="*/ 1801264 h 2544791"/>
                <a:gd name="connsiteX96" fmla="*/ 1805954 w 2614664"/>
                <a:gd name="connsiteY96" fmla="*/ 2062249 h 2544791"/>
                <a:gd name="connsiteX97" fmla="*/ 1790714 w 2614664"/>
                <a:gd name="connsiteY97" fmla="*/ 2086062 h 2544791"/>
                <a:gd name="connsiteX98" fmla="*/ 1825004 w 2614664"/>
                <a:gd name="connsiteY98" fmla="*/ 2276562 h 2544791"/>
                <a:gd name="connsiteX99" fmla="*/ 2018362 w 2614664"/>
                <a:gd name="connsiteY99" fmla="*/ 2286087 h 2544791"/>
                <a:gd name="connsiteX100" fmla="*/ 2072654 w 2614664"/>
                <a:gd name="connsiteY100" fmla="*/ 2100349 h 2544791"/>
                <a:gd name="connsiteX101" fmla="*/ 1904062 w 2614664"/>
                <a:gd name="connsiteY101" fmla="*/ 2005099 h 2544791"/>
                <a:gd name="connsiteX102" fmla="*/ 1848817 w 2614664"/>
                <a:gd name="connsiteY102" fmla="*/ 2015577 h 2544791"/>
                <a:gd name="connsiteX103" fmla="*/ 1810717 w 2614664"/>
                <a:gd name="connsiteY103" fmla="*/ 1966999 h 2544791"/>
                <a:gd name="connsiteX104" fmla="*/ 1650697 w 2614664"/>
                <a:gd name="connsiteY104" fmla="*/ 1766974 h 2544791"/>
                <a:gd name="connsiteX105" fmla="*/ 1946924 w 2614664"/>
                <a:gd name="connsiteY105" fmla="*/ 1391689 h 2544791"/>
                <a:gd name="connsiteX106" fmla="*/ 1946924 w 2614664"/>
                <a:gd name="connsiteY106" fmla="*/ 1391689 h 2544791"/>
                <a:gd name="connsiteX107" fmla="*/ 1996454 w 2614664"/>
                <a:gd name="connsiteY107" fmla="*/ 1408834 h 2544791"/>
                <a:gd name="connsiteX108" fmla="*/ 2308874 w 2614664"/>
                <a:gd name="connsiteY108" fmla="*/ 1622194 h 2544791"/>
                <a:gd name="connsiteX109" fmla="*/ 2308874 w 2614664"/>
                <a:gd name="connsiteY109" fmla="*/ 1622194 h 2544791"/>
                <a:gd name="connsiteX110" fmla="*/ 2304112 w 2614664"/>
                <a:gd name="connsiteY110" fmla="*/ 1682202 h 2544791"/>
                <a:gd name="connsiteX111" fmla="*/ 2456512 w 2614664"/>
                <a:gd name="connsiteY111" fmla="*/ 1851747 h 2544791"/>
                <a:gd name="connsiteX112" fmla="*/ 2614627 w 2614664"/>
                <a:gd name="connsiteY112" fmla="*/ 1691727 h 2544791"/>
                <a:gd name="connsiteX113" fmla="*/ 2526997 w 2614664"/>
                <a:gd name="connsiteY113" fmla="*/ 1556472 h 254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614664" h="2544791">
                  <a:moveTo>
                    <a:pt x="2526997" y="1556472"/>
                  </a:moveTo>
                  <a:cubicBezTo>
                    <a:pt x="2465084" y="1526944"/>
                    <a:pt x="2406982" y="1536469"/>
                    <a:pt x="2354594" y="1579332"/>
                  </a:cubicBezTo>
                  <a:cubicBezTo>
                    <a:pt x="2334592" y="1566949"/>
                    <a:pt x="2314589" y="1554567"/>
                    <a:pt x="2294587" y="1542184"/>
                  </a:cubicBezTo>
                  <a:cubicBezTo>
                    <a:pt x="2189812" y="1472652"/>
                    <a:pt x="2091704" y="1394547"/>
                    <a:pt x="1981214" y="1332634"/>
                  </a:cubicBezTo>
                  <a:cubicBezTo>
                    <a:pt x="1965022" y="1321204"/>
                    <a:pt x="1969784" y="1305012"/>
                    <a:pt x="1971689" y="1289772"/>
                  </a:cubicBezTo>
                  <a:cubicBezTo>
                    <a:pt x="1982167" y="1199284"/>
                    <a:pt x="1978357" y="1109749"/>
                    <a:pt x="1954544" y="1022119"/>
                  </a:cubicBezTo>
                  <a:cubicBezTo>
                    <a:pt x="1951687" y="1010689"/>
                    <a:pt x="1943114" y="998307"/>
                    <a:pt x="1953592" y="985924"/>
                  </a:cubicBezTo>
                  <a:cubicBezTo>
                    <a:pt x="2012647" y="971637"/>
                    <a:pt x="2070749" y="955444"/>
                    <a:pt x="2126947" y="931632"/>
                  </a:cubicBezTo>
                  <a:cubicBezTo>
                    <a:pt x="2142187" y="935442"/>
                    <a:pt x="2147902" y="949729"/>
                    <a:pt x="2157427" y="960207"/>
                  </a:cubicBezTo>
                  <a:cubicBezTo>
                    <a:pt x="2208862" y="1018309"/>
                    <a:pt x="2285062" y="1032597"/>
                    <a:pt x="2351737" y="997354"/>
                  </a:cubicBezTo>
                  <a:cubicBezTo>
                    <a:pt x="2416507" y="962112"/>
                    <a:pt x="2447939" y="886864"/>
                    <a:pt x="2426984" y="814474"/>
                  </a:cubicBezTo>
                  <a:cubicBezTo>
                    <a:pt x="2406982" y="745894"/>
                    <a:pt x="2338402" y="698269"/>
                    <a:pt x="2267917" y="703984"/>
                  </a:cubicBezTo>
                  <a:cubicBezTo>
                    <a:pt x="2193622" y="708747"/>
                    <a:pt x="2136472" y="762087"/>
                    <a:pt x="2124089" y="838287"/>
                  </a:cubicBezTo>
                  <a:cubicBezTo>
                    <a:pt x="2121232" y="857337"/>
                    <a:pt x="2121232" y="877339"/>
                    <a:pt x="2097419" y="884007"/>
                  </a:cubicBezTo>
                  <a:lnTo>
                    <a:pt x="2097419" y="884007"/>
                  </a:lnTo>
                  <a:cubicBezTo>
                    <a:pt x="2074559" y="889722"/>
                    <a:pt x="2052652" y="897342"/>
                    <a:pt x="2029792" y="902104"/>
                  </a:cubicBezTo>
                  <a:cubicBezTo>
                    <a:pt x="1991692" y="909724"/>
                    <a:pt x="1958354" y="936394"/>
                    <a:pt x="1917397" y="925917"/>
                  </a:cubicBezTo>
                  <a:cubicBezTo>
                    <a:pt x="1917397" y="925917"/>
                    <a:pt x="1917397" y="925917"/>
                    <a:pt x="1917397" y="925917"/>
                  </a:cubicBezTo>
                  <a:cubicBezTo>
                    <a:pt x="1873582" y="817332"/>
                    <a:pt x="1799287" y="732559"/>
                    <a:pt x="1706894" y="663027"/>
                  </a:cubicBezTo>
                  <a:cubicBezTo>
                    <a:pt x="1693559" y="652549"/>
                    <a:pt x="1674509" y="647787"/>
                    <a:pt x="1669747" y="627784"/>
                  </a:cubicBezTo>
                  <a:cubicBezTo>
                    <a:pt x="1744994" y="523962"/>
                    <a:pt x="1814527" y="416329"/>
                    <a:pt x="1879297" y="304887"/>
                  </a:cubicBezTo>
                  <a:cubicBezTo>
                    <a:pt x="1891679" y="306792"/>
                    <a:pt x="1904062" y="307744"/>
                    <a:pt x="1916444" y="309649"/>
                  </a:cubicBezTo>
                  <a:cubicBezTo>
                    <a:pt x="1994549" y="322032"/>
                    <a:pt x="2065987" y="282979"/>
                    <a:pt x="2093609" y="212494"/>
                  </a:cubicBezTo>
                  <a:cubicBezTo>
                    <a:pt x="2121232" y="141057"/>
                    <a:pt x="2092657" y="61047"/>
                    <a:pt x="2027887" y="21994"/>
                  </a:cubicBezTo>
                  <a:cubicBezTo>
                    <a:pt x="1963117" y="-16106"/>
                    <a:pt x="1882154" y="-3723"/>
                    <a:pt x="1832624" y="51522"/>
                  </a:cubicBezTo>
                  <a:cubicBezTo>
                    <a:pt x="1780237" y="109624"/>
                    <a:pt x="1779284" y="189634"/>
                    <a:pt x="1829767" y="255357"/>
                  </a:cubicBezTo>
                  <a:cubicBezTo>
                    <a:pt x="1836434" y="277264"/>
                    <a:pt x="1820242" y="290599"/>
                    <a:pt x="1810717" y="306792"/>
                  </a:cubicBezTo>
                  <a:cubicBezTo>
                    <a:pt x="1747852" y="406804"/>
                    <a:pt x="1684034" y="506817"/>
                    <a:pt x="1620217" y="606829"/>
                  </a:cubicBezTo>
                  <a:cubicBezTo>
                    <a:pt x="1521157" y="562062"/>
                    <a:pt x="1417334" y="534439"/>
                    <a:pt x="1307797" y="535392"/>
                  </a:cubicBezTo>
                  <a:cubicBezTo>
                    <a:pt x="1288747" y="535392"/>
                    <a:pt x="1260172" y="553489"/>
                    <a:pt x="1251599" y="520152"/>
                  </a:cubicBezTo>
                  <a:cubicBezTo>
                    <a:pt x="1243979" y="490624"/>
                    <a:pt x="1244932" y="463954"/>
                    <a:pt x="1283032" y="447762"/>
                  </a:cubicBezTo>
                  <a:cubicBezTo>
                    <a:pt x="1334467" y="424902"/>
                    <a:pt x="1359232" y="378229"/>
                    <a:pt x="1363042" y="322032"/>
                  </a:cubicBezTo>
                  <a:cubicBezTo>
                    <a:pt x="1367804" y="243927"/>
                    <a:pt x="1313512" y="174394"/>
                    <a:pt x="1238264" y="160107"/>
                  </a:cubicBezTo>
                  <a:cubicBezTo>
                    <a:pt x="1158254" y="144867"/>
                    <a:pt x="1083007" y="189634"/>
                    <a:pt x="1059194" y="265834"/>
                  </a:cubicBezTo>
                  <a:cubicBezTo>
                    <a:pt x="1034429" y="343939"/>
                    <a:pt x="1070624" y="427759"/>
                    <a:pt x="1149682" y="455382"/>
                  </a:cubicBezTo>
                  <a:cubicBezTo>
                    <a:pt x="1189687" y="469669"/>
                    <a:pt x="1189687" y="493482"/>
                    <a:pt x="1191592" y="523962"/>
                  </a:cubicBezTo>
                  <a:cubicBezTo>
                    <a:pt x="1193497" y="559204"/>
                    <a:pt x="1163017" y="553489"/>
                    <a:pt x="1144919" y="558252"/>
                  </a:cubicBezTo>
                  <a:cubicBezTo>
                    <a:pt x="1055384" y="583017"/>
                    <a:pt x="973469" y="623022"/>
                    <a:pt x="901079" y="682077"/>
                  </a:cubicBezTo>
                  <a:lnTo>
                    <a:pt x="901079" y="682077"/>
                  </a:lnTo>
                  <a:cubicBezTo>
                    <a:pt x="829642" y="557299"/>
                    <a:pt x="757252" y="434427"/>
                    <a:pt x="685814" y="312507"/>
                  </a:cubicBezTo>
                  <a:cubicBezTo>
                    <a:pt x="680099" y="302982"/>
                    <a:pt x="675337" y="293457"/>
                    <a:pt x="677242" y="281074"/>
                  </a:cubicBezTo>
                  <a:cubicBezTo>
                    <a:pt x="742964" y="209637"/>
                    <a:pt x="742012" y="114387"/>
                    <a:pt x="674384" y="53427"/>
                  </a:cubicBezTo>
                  <a:cubicBezTo>
                    <a:pt x="609614" y="-5628"/>
                    <a:pt x="505792" y="1992"/>
                    <a:pt x="450547" y="69619"/>
                  </a:cubicBezTo>
                  <a:cubicBezTo>
                    <a:pt x="395302" y="136294"/>
                    <a:pt x="404827" y="235354"/>
                    <a:pt x="472454" y="290599"/>
                  </a:cubicBezTo>
                  <a:cubicBezTo>
                    <a:pt x="516269" y="326794"/>
                    <a:pt x="566752" y="330604"/>
                    <a:pt x="621044" y="320127"/>
                  </a:cubicBezTo>
                  <a:cubicBezTo>
                    <a:pt x="691529" y="440142"/>
                    <a:pt x="762014" y="561109"/>
                    <a:pt x="832499" y="681124"/>
                  </a:cubicBezTo>
                  <a:cubicBezTo>
                    <a:pt x="841072" y="695412"/>
                    <a:pt x="855359" y="708747"/>
                    <a:pt x="848692" y="728749"/>
                  </a:cubicBezTo>
                  <a:cubicBezTo>
                    <a:pt x="848692" y="728749"/>
                    <a:pt x="848692" y="728749"/>
                    <a:pt x="848692" y="728749"/>
                  </a:cubicBezTo>
                  <a:cubicBezTo>
                    <a:pt x="772492" y="800187"/>
                    <a:pt x="720104" y="886864"/>
                    <a:pt x="688672" y="986877"/>
                  </a:cubicBezTo>
                  <a:cubicBezTo>
                    <a:pt x="626759" y="969732"/>
                    <a:pt x="581992" y="920202"/>
                    <a:pt x="524842" y="894484"/>
                  </a:cubicBezTo>
                  <a:cubicBezTo>
                    <a:pt x="507697" y="882102"/>
                    <a:pt x="516269" y="865909"/>
                    <a:pt x="518174" y="850669"/>
                  </a:cubicBezTo>
                  <a:cubicBezTo>
                    <a:pt x="522937" y="813522"/>
                    <a:pt x="519127" y="778279"/>
                    <a:pt x="500077" y="744942"/>
                  </a:cubicBezTo>
                  <a:cubicBezTo>
                    <a:pt x="456262" y="668742"/>
                    <a:pt x="356249" y="643977"/>
                    <a:pt x="281954" y="690649"/>
                  </a:cubicBezTo>
                  <a:cubicBezTo>
                    <a:pt x="205754" y="738274"/>
                    <a:pt x="186704" y="843049"/>
                    <a:pt x="239092" y="915439"/>
                  </a:cubicBezTo>
                  <a:cubicBezTo>
                    <a:pt x="293384" y="989734"/>
                    <a:pt x="392444" y="999259"/>
                    <a:pt x="468644" y="937347"/>
                  </a:cubicBezTo>
                  <a:cubicBezTo>
                    <a:pt x="542939" y="964017"/>
                    <a:pt x="600089" y="1017357"/>
                    <a:pt x="667717" y="1055457"/>
                  </a:cubicBezTo>
                  <a:cubicBezTo>
                    <a:pt x="667717" y="1055457"/>
                    <a:pt x="667717" y="1055457"/>
                    <a:pt x="667717" y="1055457"/>
                  </a:cubicBezTo>
                  <a:cubicBezTo>
                    <a:pt x="667717" y="1055457"/>
                    <a:pt x="667717" y="1055457"/>
                    <a:pt x="667717" y="1055457"/>
                  </a:cubicBezTo>
                  <a:cubicBezTo>
                    <a:pt x="650572" y="1137372"/>
                    <a:pt x="646762" y="1218334"/>
                    <a:pt x="662002" y="1301202"/>
                  </a:cubicBezTo>
                  <a:cubicBezTo>
                    <a:pt x="658192" y="1326919"/>
                    <a:pt x="636284" y="1321204"/>
                    <a:pt x="621044" y="1322157"/>
                  </a:cubicBezTo>
                  <a:cubicBezTo>
                    <a:pt x="516269" y="1328824"/>
                    <a:pt x="412447" y="1335492"/>
                    <a:pt x="307672" y="1342159"/>
                  </a:cubicBezTo>
                  <a:cubicBezTo>
                    <a:pt x="307672" y="1342159"/>
                    <a:pt x="307672" y="1342159"/>
                    <a:pt x="307672" y="1342159"/>
                  </a:cubicBezTo>
                  <a:cubicBezTo>
                    <a:pt x="307672" y="1342159"/>
                    <a:pt x="307672" y="1342159"/>
                    <a:pt x="307672" y="1342159"/>
                  </a:cubicBezTo>
                  <a:cubicBezTo>
                    <a:pt x="304814" y="1334539"/>
                    <a:pt x="301957" y="1326919"/>
                    <a:pt x="298147" y="1320252"/>
                  </a:cubicBezTo>
                  <a:cubicBezTo>
                    <a:pt x="264809" y="1248814"/>
                    <a:pt x="192419" y="1211667"/>
                    <a:pt x="119077" y="1229764"/>
                  </a:cubicBezTo>
                  <a:cubicBezTo>
                    <a:pt x="45734" y="1247862"/>
                    <a:pt x="-938" y="1308822"/>
                    <a:pt x="14" y="1385974"/>
                  </a:cubicBezTo>
                  <a:cubicBezTo>
                    <a:pt x="967" y="1459317"/>
                    <a:pt x="50497" y="1519324"/>
                    <a:pt x="122887" y="1534564"/>
                  </a:cubicBezTo>
                  <a:cubicBezTo>
                    <a:pt x="196229" y="1549804"/>
                    <a:pt x="270524" y="1512657"/>
                    <a:pt x="298147" y="1438362"/>
                  </a:cubicBezTo>
                  <a:cubicBezTo>
                    <a:pt x="309577" y="1407882"/>
                    <a:pt x="327674" y="1401214"/>
                    <a:pt x="354344" y="1400262"/>
                  </a:cubicBezTo>
                  <a:cubicBezTo>
                    <a:pt x="370537" y="1400262"/>
                    <a:pt x="385777" y="1397404"/>
                    <a:pt x="401969" y="1395499"/>
                  </a:cubicBezTo>
                  <a:cubicBezTo>
                    <a:pt x="477217" y="1393594"/>
                    <a:pt x="552464" y="1390737"/>
                    <a:pt x="627712" y="1382164"/>
                  </a:cubicBezTo>
                  <a:cubicBezTo>
                    <a:pt x="639142" y="1383117"/>
                    <a:pt x="650572" y="1384069"/>
                    <a:pt x="661049" y="1378354"/>
                  </a:cubicBezTo>
                  <a:cubicBezTo>
                    <a:pt x="683909" y="1382164"/>
                    <a:pt x="684862" y="1401214"/>
                    <a:pt x="690577" y="1417407"/>
                  </a:cubicBezTo>
                  <a:cubicBezTo>
                    <a:pt x="712484" y="1477414"/>
                    <a:pt x="741059" y="1533612"/>
                    <a:pt x="778207" y="1585999"/>
                  </a:cubicBezTo>
                  <a:cubicBezTo>
                    <a:pt x="825832" y="1650769"/>
                    <a:pt x="823927" y="1649817"/>
                    <a:pt x="778207" y="1720302"/>
                  </a:cubicBezTo>
                  <a:cubicBezTo>
                    <a:pt x="755347" y="1755544"/>
                    <a:pt x="735344" y="1772689"/>
                    <a:pt x="687719" y="1762212"/>
                  </a:cubicBezTo>
                  <a:cubicBezTo>
                    <a:pt x="621044" y="1747924"/>
                    <a:pt x="554369" y="1793644"/>
                    <a:pt x="528652" y="1857462"/>
                  </a:cubicBezTo>
                  <a:cubicBezTo>
                    <a:pt x="502934" y="1923184"/>
                    <a:pt x="523889" y="1998432"/>
                    <a:pt x="580087" y="2040342"/>
                  </a:cubicBezTo>
                  <a:cubicBezTo>
                    <a:pt x="635332" y="2081299"/>
                    <a:pt x="711532" y="2081299"/>
                    <a:pt x="766777" y="2040342"/>
                  </a:cubicBezTo>
                  <a:cubicBezTo>
                    <a:pt x="823927" y="1998432"/>
                    <a:pt x="851549" y="1919374"/>
                    <a:pt x="816307" y="1858414"/>
                  </a:cubicBezTo>
                  <a:cubicBezTo>
                    <a:pt x="787732" y="1809837"/>
                    <a:pt x="802019" y="1780309"/>
                    <a:pt x="830594" y="1746019"/>
                  </a:cubicBezTo>
                  <a:cubicBezTo>
                    <a:pt x="839167" y="1736494"/>
                    <a:pt x="845834" y="1726017"/>
                    <a:pt x="852502" y="1714587"/>
                  </a:cubicBezTo>
                  <a:cubicBezTo>
                    <a:pt x="864884" y="1691727"/>
                    <a:pt x="877267" y="1693632"/>
                    <a:pt x="896317" y="1709824"/>
                  </a:cubicBezTo>
                  <a:cubicBezTo>
                    <a:pt x="966802" y="1767927"/>
                    <a:pt x="1046812" y="1809837"/>
                    <a:pt x="1135394" y="1834602"/>
                  </a:cubicBezTo>
                  <a:cubicBezTo>
                    <a:pt x="1149682" y="1838412"/>
                    <a:pt x="1163017" y="1842222"/>
                    <a:pt x="1163969" y="1861272"/>
                  </a:cubicBezTo>
                  <a:cubicBezTo>
                    <a:pt x="1161112" y="1868892"/>
                    <a:pt x="1158254" y="1878417"/>
                    <a:pt x="1160159" y="1885084"/>
                  </a:cubicBezTo>
                  <a:cubicBezTo>
                    <a:pt x="1142062" y="1994622"/>
                    <a:pt x="1129679" y="2105112"/>
                    <a:pt x="1119202" y="2216554"/>
                  </a:cubicBezTo>
                  <a:cubicBezTo>
                    <a:pt x="1114439" y="2237509"/>
                    <a:pt x="1095389" y="2234652"/>
                    <a:pt x="1081102" y="2238462"/>
                  </a:cubicBezTo>
                  <a:cubicBezTo>
                    <a:pt x="1048717" y="2248939"/>
                    <a:pt x="1021094" y="2266084"/>
                    <a:pt x="999187" y="2292754"/>
                  </a:cubicBezTo>
                  <a:cubicBezTo>
                    <a:pt x="943942" y="2365144"/>
                    <a:pt x="960134" y="2468014"/>
                    <a:pt x="1035382" y="2518497"/>
                  </a:cubicBezTo>
                  <a:cubicBezTo>
                    <a:pt x="1110629" y="2568979"/>
                    <a:pt x="1213499" y="2544214"/>
                    <a:pt x="1258267" y="2466109"/>
                  </a:cubicBezTo>
                  <a:cubicBezTo>
                    <a:pt x="1305892" y="2382289"/>
                    <a:pt x="1270649" y="2286087"/>
                    <a:pt x="1176352" y="2243224"/>
                  </a:cubicBezTo>
                  <a:cubicBezTo>
                    <a:pt x="1191592" y="2113684"/>
                    <a:pt x="1207784" y="1983192"/>
                    <a:pt x="1223024" y="1853652"/>
                  </a:cubicBezTo>
                  <a:cubicBezTo>
                    <a:pt x="1347802" y="1867939"/>
                    <a:pt x="1469722" y="1854604"/>
                    <a:pt x="1584974" y="1801264"/>
                  </a:cubicBezTo>
                  <a:cubicBezTo>
                    <a:pt x="1584974" y="1801264"/>
                    <a:pt x="1584974" y="1801264"/>
                    <a:pt x="1584974" y="1801264"/>
                  </a:cubicBezTo>
                  <a:cubicBezTo>
                    <a:pt x="1584974" y="1801264"/>
                    <a:pt x="1584974" y="1801264"/>
                    <a:pt x="1584974" y="1801264"/>
                  </a:cubicBezTo>
                  <a:cubicBezTo>
                    <a:pt x="1666889" y="1881274"/>
                    <a:pt x="1737374" y="1970809"/>
                    <a:pt x="1805954" y="2062249"/>
                  </a:cubicBezTo>
                  <a:cubicBezTo>
                    <a:pt x="1801192" y="2069869"/>
                    <a:pt x="1794524" y="2077489"/>
                    <a:pt x="1790714" y="2086062"/>
                  </a:cubicBezTo>
                  <a:cubicBezTo>
                    <a:pt x="1757377" y="2151784"/>
                    <a:pt x="1771664" y="2228937"/>
                    <a:pt x="1825004" y="2276562"/>
                  </a:cubicBezTo>
                  <a:cubicBezTo>
                    <a:pt x="1879297" y="2324187"/>
                    <a:pt x="1960259" y="2327997"/>
                    <a:pt x="2018362" y="2286087"/>
                  </a:cubicBezTo>
                  <a:cubicBezTo>
                    <a:pt x="2077417" y="2244177"/>
                    <a:pt x="2099324" y="2167024"/>
                    <a:pt x="2072654" y="2100349"/>
                  </a:cubicBezTo>
                  <a:cubicBezTo>
                    <a:pt x="2045984" y="2033674"/>
                    <a:pt x="1979309" y="1994622"/>
                    <a:pt x="1904062" y="2005099"/>
                  </a:cubicBezTo>
                  <a:cubicBezTo>
                    <a:pt x="1885012" y="2007957"/>
                    <a:pt x="1866914" y="2011767"/>
                    <a:pt x="1848817" y="2015577"/>
                  </a:cubicBezTo>
                  <a:cubicBezTo>
                    <a:pt x="1836434" y="1999384"/>
                    <a:pt x="1823099" y="1983192"/>
                    <a:pt x="1810717" y="1966999"/>
                  </a:cubicBezTo>
                  <a:cubicBezTo>
                    <a:pt x="1758329" y="1899372"/>
                    <a:pt x="1696417" y="1840317"/>
                    <a:pt x="1650697" y="1766974"/>
                  </a:cubicBezTo>
                  <a:cubicBezTo>
                    <a:pt x="1797382" y="1679344"/>
                    <a:pt x="1899299" y="1556472"/>
                    <a:pt x="1946924" y="1391689"/>
                  </a:cubicBezTo>
                  <a:cubicBezTo>
                    <a:pt x="1946924" y="1391689"/>
                    <a:pt x="1946924" y="1391689"/>
                    <a:pt x="1946924" y="1391689"/>
                  </a:cubicBezTo>
                  <a:cubicBezTo>
                    <a:pt x="1969784" y="1379307"/>
                    <a:pt x="1982167" y="1399309"/>
                    <a:pt x="1996454" y="1408834"/>
                  </a:cubicBezTo>
                  <a:cubicBezTo>
                    <a:pt x="2101229" y="1479319"/>
                    <a:pt x="2205052" y="1550757"/>
                    <a:pt x="2308874" y="1622194"/>
                  </a:cubicBezTo>
                  <a:lnTo>
                    <a:pt x="2308874" y="1622194"/>
                  </a:lnTo>
                  <a:cubicBezTo>
                    <a:pt x="2319352" y="1643149"/>
                    <a:pt x="2305064" y="1662199"/>
                    <a:pt x="2304112" y="1682202"/>
                  </a:cubicBezTo>
                  <a:cubicBezTo>
                    <a:pt x="2297444" y="1773642"/>
                    <a:pt x="2366024" y="1850794"/>
                    <a:pt x="2456512" y="1851747"/>
                  </a:cubicBezTo>
                  <a:cubicBezTo>
                    <a:pt x="2545095" y="1852699"/>
                    <a:pt x="2616532" y="1781262"/>
                    <a:pt x="2614627" y="1691727"/>
                  </a:cubicBezTo>
                  <a:cubicBezTo>
                    <a:pt x="2612722" y="1629814"/>
                    <a:pt x="2583195" y="1583142"/>
                    <a:pt x="2526997" y="1556472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A63A549-9A6D-48FC-AB29-EBC8586BCE1E}"/>
                </a:ext>
              </a:extLst>
            </p:cNvPr>
            <p:cNvSpPr/>
            <p:nvPr/>
          </p:nvSpPr>
          <p:spPr>
            <a:xfrm>
              <a:off x="5468780" y="2511197"/>
              <a:ext cx="1277778" cy="1278335"/>
            </a:xfrm>
            <a:custGeom>
              <a:avLst/>
              <a:gdLst>
                <a:gd name="connsiteX0" fmla="*/ 535780 w 1277778"/>
                <a:gd name="connsiteY0" fmla="*/ 935355 h 1278335"/>
                <a:gd name="connsiteX1" fmla="*/ 645317 w 1277778"/>
                <a:gd name="connsiteY1" fmla="*/ 1044892 h 1278335"/>
                <a:gd name="connsiteX2" fmla="*/ 534827 w 1277778"/>
                <a:gd name="connsiteY2" fmla="*/ 1152525 h 1278335"/>
                <a:gd name="connsiteX3" fmla="*/ 428147 w 1277778"/>
                <a:gd name="connsiteY3" fmla="*/ 1043940 h 1278335"/>
                <a:gd name="connsiteX4" fmla="*/ 535780 w 1277778"/>
                <a:gd name="connsiteY4" fmla="*/ 935355 h 1278335"/>
                <a:gd name="connsiteX5" fmla="*/ 534828 w 1277778"/>
                <a:gd name="connsiteY5" fmla="*/ 920115 h 1278335"/>
                <a:gd name="connsiteX6" fmla="*/ 403382 w 1277778"/>
                <a:gd name="connsiteY6" fmla="*/ 1049655 h 1278335"/>
                <a:gd name="connsiteX7" fmla="*/ 535780 w 1277778"/>
                <a:gd name="connsiteY7" fmla="*/ 1183005 h 1278335"/>
                <a:gd name="connsiteX8" fmla="*/ 666273 w 1277778"/>
                <a:gd name="connsiteY8" fmla="*/ 1052513 h 1278335"/>
                <a:gd name="connsiteX9" fmla="*/ 534828 w 1277778"/>
                <a:gd name="connsiteY9" fmla="*/ 920115 h 1278335"/>
                <a:gd name="connsiteX10" fmla="*/ 792954 w 1277778"/>
                <a:gd name="connsiteY10" fmla="*/ 710565 h 1278335"/>
                <a:gd name="connsiteX11" fmla="*/ 841532 w 1277778"/>
                <a:gd name="connsiteY11" fmla="*/ 757237 h 1278335"/>
                <a:gd name="connsiteX12" fmla="*/ 795812 w 1277778"/>
                <a:gd name="connsiteY12" fmla="*/ 805815 h 1278335"/>
                <a:gd name="connsiteX13" fmla="*/ 747234 w 1277778"/>
                <a:gd name="connsiteY13" fmla="*/ 755332 h 1278335"/>
                <a:gd name="connsiteX14" fmla="*/ 792954 w 1277778"/>
                <a:gd name="connsiteY14" fmla="*/ 710565 h 1278335"/>
                <a:gd name="connsiteX15" fmla="*/ 794860 w 1277778"/>
                <a:gd name="connsiteY15" fmla="*/ 693420 h 1278335"/>
                <a:gd name="connsiteX16" fmla="*/ 725328 w 1277778"/>
                <a:gd name="connsiteY16" fmla="*/ 762952 h 1278335"/>
                <a:gd name="connsiteX17" fmla="*/ 794860 w 1277778"/>
                <a:gd name="connsiteY17" fmla="*/ 832485 h 1278335"/>
                <a:gd name="connsiteX18" fmla="*/ 864392 w 1277778"/>
                <a:gd name="connsiteY18" fmla="*/ 762952 h 1278335"/>
                <a:gd name="connsiteX19" fmla="*/ 794860 w 1277778"/>
                <a:gd name="connsiteY19" fmla="*/ 693420 h 1278335"/>
                <a:gd name="connsiteX20" fmla="*/ 231932 w 1277778"/>
                <a:gd name="connsiteY20" fmla="*/ 630555 h 1278335"/>
                <a:gd name="connsiteX21" fmla="*/ 303369 w 1277778"/>
                <a:gd name="connsiteY21" fmla="*/ 704850 h 1278335"/>
                <a:gd name="connsiteX22" fmla="*/ 233837 w 1277778"/>
                <a:gd name="connsiteY22" fmla="*/ 779145 h 1278335"/>
                <a:gd name="connsiteX23" fmla="*/ 160494 w 1277778"/>
                <a:gd name="connsiteY23" fmla="*/ 707708 h 1278335"/>
                <a:gd name="connsiteX24" fmla="*/ 231932 w 1277778"/>
                <a:gd name="connsiteY24" fmla="*/ 630555 h 1278335"/>
                <a:gd name="connsiteX25" fmla="*/ 232885 w 1277778"/>
                <a:gd name="connsiteY25" fmla="*/ 616268 h 1278335"/>
                <a:gd name="connsiteX26" fmla="*/ 136682 w 1277778"/>
                <a:gd name="connsiteY26" fmla="*/ 708660 h 1278335"/>
                <a:gd name="connsiteX27" fmla="*/ 233837 w 1277778"/>
                <a:gd name="connsiteY27" fmla="*/ 804863 h 1278335"/>
                <a:gd name="connsiteX28" fmla="*/ 330040 w 1277778"/>
                <a:gd name="connsiteY28" fmla="*/ 712470 h 1278335"/>
                <a:gd name="connsiteX29" fmla="*/ 232885 w 1277778"/>
                <a:gd name="connsiteY29" fmla="*/ 616268 h 1278335"/>
                <a:gd name="connsiteX30" fmla="*/ 1138712 w 1277778"/>
                <a:gd name="connsiteY30" fmla="*/ 510540 h 1278335"/>
                <a:gd name="connsiteX31" fmla="*/ 1190147 w 1277778"/>
                <a:gd name="connsiteY31" fmla="*/ 565785 h 1278335"/>
                <a:gd name="connsiteX32" fmla="*/ 1135854 w 1277778"/>
                <a:gd name="connsiteY32" fmla="*/ 619125 h 1278335"/>
                <a:gd name="connsiteX33" fmla="*/ 1081562 w 1277778"/>
                <a:gd name="connsiteY33" fmla="*/ 567690 h 1278335"/>
                <a:gd name="connsiteX34" fmla="*/ 1138712 w 1277778"/>
                <a:gd name="connsiteY34" fmla="*/ 510540 h 1278335"/>
                <a:gd name="connsiteX35" fmla="*/ 1136808 w 1277778"/>
                <a:gd name="connsiteY35" fmla="*/ 492443 h 1278335"/>
                <a:gd name="connsiteX36" fmla="*/ 1058703 w 1277778"/>
                <a:gd name="connsiteY36" fmla="*/ 565785 h 1278335"/>
                <a:gd name="connsiteX37" fmla="*/ 1136808 w 1277778"/>
                <a:gd name="connsiteY37" fmla="*/ 650558 h 1278335"/>
                <a:gd name="connsiteX38" fmla="*/ 1215865 w 1277778"/>
                <a:gd name="connsiteY38" fmla="*/ 570548 h 1278335"/>
                <a:gd name="connsiteX39" fmla="*/ 1136808 w 1277778"/>
                <a:gd name="connsiteY39" fmla="*/ 492443 h 1278335"/>
                <a:gd name="connsiteX40" fmla="*/ 279557 w 1277778"/>
                <a:gd name="connsiteY40" fmla="*/ 281940 h 1278335"/>
                <a:gd name="connsiteX41" fmla="*/ 338612 w 1277778"/>
                <a:gd name="connsiteY41" fmla="*/ 340043 h 1278335"/>
                <a:gd name="connsiteX42" fmla="*/ 277652 w 1277778"/>
                <a:gd name="connsiteY42" fmla="*/ 403860 h 1278335"/>
                <a:gd name="connsiteX43" fmla="*/ 219550 w 1277778"/>
                <a:gd name="connsiteY43" fmla="*/ 340995 h 1278335"/>
                <a:gd name="connsiteX44" fmla="*/ 279557 w 1277778"/>
                <a:gd name="connsiteY44" fmla="*/ 281940 h 1278335"/>
                <a:gd name="connsiteX45" fmla="*/ 276700 w 1277778"/>
                <a:gd name="connsiteY45" fmla="*/ 263843 h 1278335"/>
                <a:gd name="connsiteX46" fmla="*/ 193832 w 1277778"/>
                <a:gd name="connsiteY46" fmla="*/ 349568 h 1278335"/>
                <a:gd name="connsiteX47" fmla="*/ 279557 w 1277778"/>
                <a:gd name="connsiteY47" fmla="*/ 432435 h 1278335"/>
                <a:gd name="connsiteX48" fmla="*/ 360520 w 1277778"/>
                <a:gd name="connsiteY48" fmla="*/ 348615 h 1278335"/>
                <a:gd name="connsiteX49" fmla="*/ 276700 w 1277778"/>
                <a:gd name="connsiteY49" fmla="*/ 263843 h 1278335"/>
                <a:gd name="connsiteX50" fmla="*/ 628172 w 1277778"/>
                <a:gd name="connsiteY50" fmla="*/ 191453 h 1278335"/>
                <a:gd name="connsiteX51" fmla="*/ 751997 w 1277778"/>
                <a:gd name="connsiteY51" fmla="*/ 320993 h 1278335"/>
                <a:gd name="connsiteX52" fmla="*/ 622457 w 1277778"/>
                <a:gd name="connsiteY52" fmla="*/ 445770 h 1278335"/>
                <a:gd name="connsiteX53" fmla="*/ 504347 w 1277778"/>
                <a:gd name="connsiteY53" fmla="*/ 315278 h 1278335"/>
                <a:gd name="connsiteX54" fmla="*/ 628172 w 1277778"/>
                <a:gd name="connsiteY54" fmla="*/ 191453 h 1278335"/>
                <a:gd name="connsiteX55" fmla="*/ 626267 w 1277778"/>
                <a:gd name="connsiteY55" fmla="*/ 177165 h 1278335"/>
                <a:gd name="connsiteX56" fmla="*/ 478630 w 1277778"/>
                <a:gd name="connsiteY56" fmla="*/ 325755 h 1278335"/>
                <a:gd name="connsiteX57" fmla="*/ 630078 w 1277778"/>
                <a:gd name="connsiteY57" fmla="*/ 471488 h 1278335"/>
                <a:gd name="connsiteX58" fmla="*/ 777715 w 1277778"/>
                <a:gd name="connsiteY58" fmla="*/ 321945 h 1278335"/>
                <a:gd name="connsiteX59" fmla="*/ 626267 w 1277778"/>
                <a:gd name="connsiteY59" fmla="*/ 177165 h 1278335"/>
                <a:gd name="connsiteX60" fmla="*/ 639603 w 1277778"/>
                <a:gd name="connsiteY60" fmla="*/ 0 h 1278335"/>
                <a:gd name="connsiteX61" fmla="*/ 1277778 w 1277778"/>
                <a:gd name="connsiteY61" fmla="*/ 638175 h 1278335"/>
                <a:gd name="connsiteX62" fmla="*/ 635792 w 1277778"/>
                <a:gd name="connsiteY62" fmla="*/ 1278255 h 1278335"/>
                <a:gd name="connsiteX63" fmla="*/ 475 w 1277778"/>
                <a:gd name="connsiteY63" fmla="*/ 639128 h 1278335"/>
                <a:gd name="connsiteX64" fmla="*/ 639603 w 1277778"/>
                <a:gd name="connsiteY64" fmla="*/ 0 h 1278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277778" h="1278335">
                  <a:moveTo>
                    <a:pt x="535780" y="935355"/>
                  </a:moveTo>
                  <a:cubicBezTo>
                    <a:pt x="592929" y="936307"/>
                    <a:pt x="646270" y="988695"/>
                    <a:pt x="645317" y="1044892"/>
                  </a:cubicBezTo>
                  <a:cubicBezTo>
                    <a:pt x="643412" y="1106805"/>
                    <a:pt x="596740" y="1151572"/>
                    <a:pt x="534827" y="1152525"/>
                  </a:cubicBezTo>
                  <a:cubicBezTo>
                    <a:pt x="473867" y="1153477"/>
                    <a:pt x="428147" y="1107757"/>
                    <a:pt x="428147" y="1043940"/>
                  </a:cubicBezTo>
                  <a:cubicBezTo>
                    <a:pt x="428147" y="982980"/>
                    <a:pt x="475772" y="934402"/>
                    <a:pt x="535780" y="935355"/>
                  </a:cubicBezTo>
                  <a:close/>
                  <a:moveTo>
                    <a:pt x="534828" y="920115"/>
                  </a:moveTo>
                  <a:cubicBezTo>
                    <a:pt x="463390" y="920115"/>
                    <a:pt x="405287" y="978218"/>
                    <a:pt x="403382" y="1049655"/>
                  </a:cubicBezTo>
                  <a:cubicBezTo>
                    <a:pt x="401478" y="1119188"/>
                    <a:pt x="466247" y="1183958"/>
                    <a:pt x="535780" y="1183005"/>
                  </a:cubicBezTo>
                  <a:cubicBezTo>
                    <a:pt x="607217" y="1182053"/>
                    <a:pt x="665320" y="1123950"/>
                    <a:pt x="666273" y="1052513"/>
                  </a:cubicBezTo>
                  <a:cubicBezTo>
                    <a:pt x="666273" y="977265"/>
                    <a:pt x="610075" y="920115"/>
                    <a:pt x="534828" y="920115"/>
                  </a:cubicBezTo>
                  <a:close/>
                  <a:moveTo>
                    <a:pt x="792954" y="710565"/>
                  </a:moveTo>
                  <a:cubicBezTo>
                    <a:pt x="822482" y="709612"/>
                    <a:pt x="841532" y="727710"/>
                    <a:pt x="841532" y="757237"/>
                  </a:cubicBezTo>
                  <a:cubicBezTo>
                    <a:pt x="842484" y="786765"/>
                    <a:pt x="822482" y="802005"/>
                    <a:pt x="795812" y="805815"/>
                  </a:cubicBezTo>
                  <a:cubicBezTo>
                    <a:pt x="765332" y="801052"/>
                    <a:pt x="746282" y="785812"/>
                    <a:pt x="747234" y="755332"/>
                  </a:cubicBezTo>
                  <a:cubicBezTo>
                    <a:pt x="748187" y="728662"/>
                    <a:pt x="765332" y="710565"/>
                    <a:pt x="792954" y="710565"/>
                  </a:cubicBezTo>
                  <a:close/>
                  <a:moveTo>
                    <a:pt x="794860" y="693420"/>
                  </a:moveTo>
                  <a:cubicBezTo>
                    <a:pt x="756760" y="693420"/>
                    <a:pt x="725328" y="725805"/>
                    <a:pt x="725328" y="762952"/>
                  </a:cubicBezTo>
                  <a:cubicBezTo>
                    <a:pt x="725328" y="801052"/>
                    <a:pt x="757712" y="832485"/>
                    <a:pt x="794860" y="832485"/>
                  </a:cubicBezTo>
                  <a:cubicBezTo>
                    <a:pt x="832008" y="832485"/>
                    <a:pt x="864392" y="800100"/>
                    <a:pt x="864392" y="762952"/>
                  </a:cubicBezTo>
                  <a:cubicBezTo>
                    <a:pt x="864392" y="724852"/>
                    <a:pt x="832008" y="693420"/>
                    <a:pt x="794860" y="693420"/>
                  </a:cubicBezTo>
                  <a:close/>
                  <a:moveTo>
                    <a:pt x="231932" y="630555"/>
                  </a:moveTo>
                  <a:cubicBezTo>
                    <a:pt x="272889" y="631507"/>
                    <a:pt x="303369" y="663893"/>
                    <a:pt x="303369" y="704850"/>
                  </a:cubicBezTo>
                  <a:cubicBezTo>
                    <a:pt x="303369" y="745808"/>
                    <a:pt x="272889" y="778193"/>
                    <a:pt x="233837" y="779145"/>
                  </a:cubicBezTo>
                  <a:cubicBezTo>
                    <a:pt x="194784" y="780097"/>
                    <a:pt x="162399" y="748665"/>
                    <a:pt x="160494" y="707708"/>
                  </a:cubicBezTo>
                  <a:cubicBezTo>
                    <a:pt x="159542" y="664845"/>
                    <a:pt x="190974" y="630555"/>
                    <a:pt x="231932" y="630555"/>
                  </a:cubicBezTo>
                  <a:close/>
                  <a:moveTo>
                    <a:pt x="232885" y="616268"/>
                  </a:moveTo>
                  <a:cubicBezTo>
                    <a:pt x="182403" y="616268"/>
                    <a:pt x="137635" y="659130"/>
                    <a:pt x="136682" y="708660"/>
                  </a:cubicBezTo>
                  <a:cubicBezTo>
                    <a:pt x="135730" y="759143"/>
                    <a:pt x="182403" y="804863"/>
                    <a:pt x="233837" y="804863"/>
                  </a:cubicBezTo>
                  <a:cubicBezTo>
                    <a:pt x="283368" y="804863"/>
                    <a:pt x="328135" y="761048"/>
                    <a:pt x="330040" y="712470"/>
                  </a:cubicBezTo>
                  <a:cubicBezTo>
                    <a:pt x="330993" y="661988"/>
                    <a:pt x="285272" y="616268"/>
                    <a:pt x="232885" y="616268"/>
                  </a:cubicBezTo>
                  <a:close/>
                  <a:moveTo>
                    <a:pt x="1138712" y="510540"/>
                  </a:moveTo>
                  <a:cubicBezTo>
                    <a:pt x="1172050" y="510540"/>
                    <a:pt x="1190147" y="532447"/>
                    <a:pt x="1190147" y="565785"/>
                  </a:cubicBezTo>
                  <a:cubicBezTo>
                    <a:pt x="1189195" y="601028"/>
                    <a:pt x="1170145" y="618172"/>
                    <a:pt x="1135854" y="619125"/>
                  </a:cubicBezTo>
                  <a:cubicBezTo>
                    <a:pt x="1104422" y="617220"/>
                    <a:pt x="1081562" y="601028"/>
                    <a:pt x="1081562" y="567690"/>
                  </a:cubicBezTo>
                  <a:cubicBezTo>
                    <a:pt x="1081562" y="533400"/>
                    <a:pt x="1104422" y="510540"/>
                    <a:pt x="1138712" y="510540"/>
                  </a:cubicBezTo>
                  <a:close/>
                  <a:moveTo>
                    <a:pt x="1136808" y="492443"/>
                  </a:moveTo>
                  <a:cubicBezTo>
                    <a:pt x="1094898" y="492443"/>
                    <a:pt x="1060608" y="524828"/>
                    <a:pt x="1058703" y="565785"/>
                  </a:cubicBezTo>
                  <a:cubicBezTo>
                    <a:pt x="1056798" y="608648"/>
                    <a:pt x="1094898" y="650558"/>
                    <a:pt x="1136808" y="650558"/>
                  </a:cubicBezTo>
                  <a:cubicBezTo>
                    <a:pt x="1176813" y="651510"/>
                    <a:pt x="1213960" y="613410"/>
                    <a:pt x="1215865" y="570548"/>
                  </a:cubicBezTo>
                  <a:cubicBezTo>
                    <a:pt x="1216817" y="530543"/>
                    <a:pt x="1178717" y="492443"/>
                    <a:pt x="1136808" y="492443"/>
                  </a:cubicBezTo>
                  <a:close/>
                  <a:moveTo>
                    <a:pt x="279557" y="281940"/>
                  </a:moveTo>
                  <a:cubicBezTo>
                    <a:pt x="315752" y="284798"/>
                    <a:pt x="333850" y="308610"/>
                    <a:pt x="338612" y="340043"/>
                  </a:cubicBezTo>
                  <a:cubicBezTo>
                    <a:pt x="338612" y="376238"/>
                    <a:pt x="309085" y="406718"/>
                    <a:pt x="277652" y="403860"/>
                  </a:cubicBezTo>
                  <a:cubicBezTo>
                    <a:pt x="241457" y="401003"/>
                    <a:pt x="220502" y="378143"/>
                    <a:pt x="219550" y="340995"/>
                  </a:cubicBezTo>
                  <a:cubicBezTo>
                    <a:pt x="218597" y="306705"/>
                    <a:pt x="246220" y="279083"/>
                    <a:pt x="279557" y="281940"/>
                  </a:cubicBezTo>
                  <a:close/>
                  <a:moveTo>
                    <a:pt x="276700" y="263843"/>
                  </a:moveTo>
                  <a:cubicBezTo>
                    <a:pt x="230980" y="263843"/>
                    <a:pt x="192880" y="302895"/>
                    <a:pt x="193832" y="349568"/>
                  </a:cubicBezTo>
                  <a:cubicBezTo>
                    <a:pt x="193832" y="395288"/>
                    <a:pt x="232885" y="432435"/>
                    <a:pt x="279557" y="432435"/>
                  </a:cubicBezTo>
                  <a:cubicBezTo>
                    <a:pt x="321468" y="431483"/>
                    <a:pt x="359568" y="393383"/>
                    <a:pt x="360520" y="348615"/>
                  </a:cubicBezTo>
                  <a:cubicBezTo>
                    <a:pt x="360520" y="303847"/>
                    <a:pt x="322420" y="263843"/>
                    <a:pt x="276700" y="263843"/>
                  </a:cubicBezTo>
                  <a:close/>
                  <a:moveTo>
                    <a:pt x="628172" y="191453"/>
                  </a:moveTo>
                  <a:cubicBezTo>
                    <a:pt x="698657" y="192405"/>
                    <a:pt x="752950" y="248603"/>
                    <a:pt x="751997" y="320993"/>
                  </a:cubicBezTo>
                  <a:cubicBezTo>
                    <a:pt x="751045" y="392430"/>
                    <a:pt x="694847" y="446723"/>
                    <a:pt x="622457" y="445770"/>
                  </a:cubicBezTo>
                  <a:cubicBezTo>
                    <a:pt x="554830" y="444818"/>
                    <a:pt x="502442" y="386716"/>
                    <a:pt x="504347" y="315278"/>
                  </a:cubicBezTo>
                  <a:cubicBezTo>
                    <a:pt x="506252" y="244793"/>
                    <a:pt x="559592" y="191453"/>
                    <a:pt x="628172" y="191453"/>
                  </a:cubicBezTo>
                  <a:close/>
                  <a:moveTo>
                    <a:pt x="626267" y="177165"/>
                  </a:moveTo>
                  <a:cubicBezTo>
                    <a:pt x="544353" y="178118"/>
                    <a:pt x="476725" y="245745"/>
                    <a:pt x="478630" y="325755"/>
                  </a:cubicBezTo>
                  <a:cubicBezTo>
                    <a:pt x="480535" y="406718"/>
                    <a:pt x="549115" y="472440"/>
                    <a:pt x="630078" y="471488"/>
                  </a:cubicBezTo>
                  <a:cubicBezTo>
                    <a:pt x="711040" y="471488"/>
                    <a:pt x="777715" y="402908"/>
                    <a:pt x="777715" y="321945"/>
                  </a:cubicBezTo>
                  <a:cubicBezTo>
                    <a:pt x="777715" y="241935"/>
                    <a:pt x="709135" y="176213"/>
                    <a:pt x="626267" y="177165"/>
                  </a:cubicBezTo>
                  <a:close/>
                  <a:moveTo>
                    <a:pt x="639603" y="0"/>
                  </a:moveTo>
                  <a:cubicBezTo>
                    <a:pt x="993933" y="0"/>
                    <a:pt x="1277778" y="283845"/>
                    <a:pt x="1277778" y="638175"/>
                  </a:cubicBezTo>
                  <a:cubicBezTo>
                    <a:pt x="1277778" y="995363"/>
                    <a:pt x="994885" y="1272540"/>
                    <a:pt x="635792" y="1278255"/>
                  </a:cubicBezTo>
                  <a:cubicBezTo>
                    <a:pt x="295750" y="1283970"/>
                    <a:pt x="-13813" y="982980"/>
                    <a:pt x="475" y="639128"/>
                  </a:cubicBezTo>
                  <a:cubicBezTo>
                    <a:pt x="475" y="279083"/>
                    <a:pt x="279557" y="0"/>
                    <a:pt x="639603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04F5F4-2019-4B7E-81E8-E74898EA3564}"/>
              </a:ext>
            </a:extLst>
          </p:cNvPr>
          <p:cNvGrpSpPr/>
          <p:nvPr/>
        </p:nvGrpSpPr>
        <p:grpSpPr>
          <a:xfrm>
            <a:off x="3969794" y="4089526"/>
            <a:ext cx="1677834" cy="1632996"/>
            <a:chOff x="4791060" y="1957708"/>
            <a:chExt cx="2614664" cy="2544791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74445EB-C81E-4A47-9C3A-8AE86B70E8BC}"/>
                </a:ext>
              </a:extLst>
            </p:cNvPr>
            <p:cNvSpPr/>
            <p:nvPr/>
          </p:nvSpPr>
          <p:spPr>
            <a:xfrm>
              <a:off x="4791060" y="1957708"/>
              <a:ext cx="2614664" cy="2544791"/>
            </a:xfrm>
            <a:custGeom>
              <a:avLst/>
              <a:gdLst>
                <a:gd name="connsiteX0" fmla="*/ 2526997 w 2614664"/>
                <a:gd name="connsiteY0" fmla="*/ 1556472 h 2544791"/>
                <a:gd name="connsiteX1" fmla="*/ 2354594 w 2614664"/>
                <a:gd name="connsiteY1" fmla="*/ 1579332 h 2544791"/>
                <a:gd name="connsiteX2" fmla="*/ 2294587 w 2614664"/>
                <a:gd name="connsiteY2" fmla="*/ 1542184 h 2544791"/>
                <a:gd name="connsiteX3" fmla="*/ 1981214 w 2614664"/>
                <a:gd name="connsiteY3" fmla="*/ 1332634 h 2544791"/>
                <a:gd name="connsiteX4" fmla="*/ 1971689 w 2614664"/>
                <a:gd name="connsiteY4" fmla="*/ 1289772 h 2544791"/>
                <a:gd name="connsiteX5" fmla="*/ 1954544 w 2614664"/>
                <a:gd name="connsiteY5" fmla="*/ 1022119 h 2544791"/>
                <a:gd name="connsiteX6" fmla="*/ 1953592 w 2614664"/>
                <a:gd name="connsiteY6" fmla="*/ 985924 h 2544791"/>
                <a:gd name="connsiteX7" fmla="*/ 2126947 w 2614664"/>
                <a:gd name="connsiteY7" fmla="*/ 931632 h 2544791"/>
                <a:gd name="connsiteX8" fmla="*/ 2157427 w 2614664"/>
                <a:gd name="connsiteY8" fmla="*/ 960207 h 2544791"/>
                <a:gd name="connsiteX9" fmla="*/ 2351737 w 2614664"/>
                <a:gd name="connsiteY9" fmla="*/ 997354 h 2544791"/>
                <a:gd name="connsiteX10" fmla="*/ 2426984 w 2614664"/>
                <a:gd name="connsiteY10" fmla="*/ 814474 h 2544791"/>
                <a:gd name="connsiteX11" fmla="*/ 2267917 w 2614664"/>
                <a:gd name="connsiteY11" fmla="*/ 703984 h 2544791"/>
                <a:gd name="connsiteX12" fmla="*/ 2124089 w 2614664"/>
                <a:gd name="connsiteY12" fmla="*/ 838287 h 2544791"/>
                <a:gd name="connsiteX13" fmla="*/ 2097419 w 2614664"/>
                <a:gd name="connsiteY13" fmla="*/ 884007 h 2544791"/>
                <a:gd name="connsiteX14" fmla="*/ 2097419 w 2614664"/>
                <a:gd name="connsiteY14" fmla="*/ 884007 h 2544791"/>
                <a:gd name="connsiteX15" fmla="*/ 2029792 w 2614664"/>
                <a:gd name="connsiteY15" fmla="*/ 902104 h 2544791"/>
                <a:gd name="connsiteX16" fmla="*/ 1917397 w 2614664"/>
                <a:gd name="connsiteY16" fmla="*/ 925917 h 2544791"/>
                <a:gd name="connsiteX17" fmla="*/ 1917397 w 2614664"/>
                <a:gd name="connsiteY17" fmla="*/ 925917 h 2544791"/>
                <a:gd name="connsiteX18" fmla="*/ 1706894 w 2614664"/>
                <a:gd name="connsiteY18" fmla="*/ 663027 h 2544791"/>
                <a:gd name="connsiteX19" fmla="*/ 1669747 w 2614664"/>
                <a:gd name="connsiteY19" fmla="*/ 627784 h 2544791"/>
                <a:gd name="connsiteX20" fmla="*/ 1879297 w 2614664"/>
                <a:gd name="connsiteY20" fmla="*/ 304887 h 2544791"/>
                <a:gd name="connsiteX21" fmla="*/ 1916444 w 2614664"/>
                <a:gd name="connsiteY21" fmla="*/ 309649 h 2544791"/>
                <a:gd name="connsiteX22" fmla="*/ 2093609 w 2614664"/>
                <a:gd name="connsiteY22" fmla="*/ 212494 h 2544791"/>
                <a:gd name="connsiteX23" fmla="*/ 2027887 w 2614664"/>
                <a:gd name="connsiteY23" fmla="*/ 21994 h 2544791"/>
                <a:gd name="connsiteX24" fmla="*/ 1832624 w 2614664"/>
                <a:gd name="connsiteY24" fmla="*/ 51522 h 2544791"/>
                <a:gd name="connsiteX25" fmla="*/ 1829767 w 2614664"/>
                <a:gd name="connsiteY25" fmla="*/ 255357 h 2544791"/>
                <a:gd name="connsiteX26" fmla="*/ 1810717 w 2614664"/>
                <a:gd name="connsiteY26" fmla="*/ 306792 h 2544791"/>
                <a:gd name="connsiteX27" fmla="*/ 1620217 w 2614664"/>
                <a:gd name="connsiteY27" fmla="*/ 606829 h 2544791"/>
                <a:gd name="connsiteX28" fmla="*/ 1307797 w 2614664"/>
                <a:gd name="connsiteY28" fmla="*/ 535392 h 2544791"/>
                <a:gd name="connsiteX29" fmla="*/ 1251599 w 2614664"/>
                <a:gd name="connsiteY29" fmla="*/ 520152 h 2544791"/>
                <a:gd name="connsiteX30" fmla="*/ 1283032 w 2614664"/>
                <a:gd name="connsiteY30" fmla="*/ 447762 h 2544791"/>
                <a:gd name="connsiteX31" fmla="*/ 1363042 w 2614664"/>
                <a:gd name="connsiteY31" fmla="*/ 322032 h 2544791"/>
                <a:gd name="connsiteX32" fmla="*/ 1238264 w 2614664"/>
                <a:gd name="connsiteY32" fmla="*/ 160107 h 2544791"/>
                <a:gd name="connsiteX33" fmla="*/ 1059194 w 2614664"/>
                <a:gd name="connsiteY33" fmla="*/ 265834 h 2544791"/>
                <a:gd name="connsiteX34" fmla="*/ 1149682 w 2614664"/>
                <a:gd name="connsiteY34" fmla="*/ 455382 h 2544791"/>
                <a:gd name="connsiteX35" fmla="*/ 1191592 w 2614664"/>
                <a:gd name="connsiteY35" fmla="*/ 523962 h 2544791"/>
                <a:gd name="connsiteX36" fmla="*/ 1144919 w 2614664"/>
                <a:gd name="connsiteY36" fmla="*/ 558252 h 2544791"/>
                <a:gd name="connsiteX37" fmla="*/ 901079 w 2614664"/>
                <a:gd name="connsiteY37" fmla="*/ 682077 h 2544791"/>
                <a:gd name="connsiteX38" fmla="*/ 901079 w 2614664"/>
                <a:gd name="connsiteY38" fmla="*/ 682077 h 2544791"/>
                <a:gd name="connsiteX39" fmla="*/ 685814 w 2614664"/>
                <a:gd name="connsiteY39" fmla="*/ 312507 h 2544791"/>
                <a:gd name="connsiteX40" fmla="*/ 677242 w 2614664"/>
                <a:gd name="connsiteY40" fmla="*/ 281074 h 2544791"/>
                <a:gd name="connsiteX41" fmla="*/ 674384 w 2614664"/>
                <a:gd name="connsiteY41" fmla="*/ 53427 h 2544791"/>
                <a:gd name="connsiteX42" fmla="*/ 450547 w 2614664"/>
                <a:gd name="connsiteY42" fmla="*/ 69619 h 2544791"/>
                <a:gd name="connsiteX43" fmla="*/ 472454 w 2614664"/>
                <a:gd name="connsiteY43" fmla="*/ 290599 h 2544791"/>
                <a:gd name="connsiteX44" fmla="*/ 621044 w 2614664"/>
                <a:gd name="connsiteY44" fmla="*/ 320127 h 2544791"/>
                <a:gd name="connsiteX45" fmla="*/ 832499 w 2614664"/>
                <a:gd name="connsiteY45" fmla="*/ 681124 h 2544791"/>
                <a:gd name="connsiteX46" fmla="*/ 848692 w 2614664"/>
                <a:gd name="connsiteY46" fmla="*/ 728749 h 2544791"/>
                <a:gd name="connsiteX47" fmla="*/ 848692 w 2614664"/>
                <a:gd name="connsiteY47" fmla="*/ 728749 h 2544791"/>
                <a:gd name="connsiteX48" fmla="*/ 688672 w 2614664"/>
                <a:gd name="connsiteY48" fmla="*/ 986877 h 2544791"/>
                <a:gd name="connsiteX49" fmla="*/ 524842 w 2614664"/>
                <a:gd name="connsiteY49" fmla="*/ 894484 h 2544791"/>
                <a:gd name="connsiteX50" fmla="*/ 518174 w 2614664"/>
                <a:gd name="connsiteY50" fmla="*/ 850669 h 2544791"/>
                <a:gd name="connsiteX51" fmla="*/ 500077 w 2614664"/>
                <a:gd name="connsiteY51" fmla="*/ 744942 h 2544791"/>
                <a:gd name="connsiteX52" fmla="*/ 281954 w 2614664"/>
                <a:gd name="connsiteY52" fmla="*/ 690649 h 2544791"/>
                <a:gd name="connsiteX53" fmla="*/ 239092 w 2614664"/>
                <a:gd name="connsiteY53" fmla="*/ 915439 h 2544791"/>
                <a:gd name="connsiteX54" fmla="*/ 468644 w 2614664"/>
                <a:gd name="connsiteY54" fmla="*/ 937347 h 2544791"/>
                <a:gd name="connsiteX55" fmla="*/ 667717 w 2614664"/>
                <a:gd name="connsiteY55" fmla="*/ 1055457 h 2544791"/>
                <a:gd name="connsiteX56" fmla="*/ 667717 w 2614664"/>
                <a:gd name="connsiteY56" fmla="*/ 1055457 h 2544791"/>
                <a:gd name="connsiteX57" fmla="*/ 667717 w 2614664"/>
                <a:gd name="connsiteY57" fmla="*/ 1055457 h 2544791"/>
                <a:gd name="connsiteX58" fmla="*/ 662002 w 2614664"/>
                <a:gd name="connsiteY58" fmla="*/ 1301202 h 2544791"/>
                <a:gd name="connsiteX59" fmla="*/ 621044 w 2614664"/>
                <a:gd name="connsiteY59" fmla="*/ 1322157 h 2544791"/>
                <a:gd name="connsiteX60" fmla="*/ 307672 w 2614664"/>
                <a:gd name="connsiteY60" fmla="*/ 1342159 h 2544791"/>
                <a:gd name="connsiteX61" fmla="*/ 307672 w 2614664"/>
                <a:gd name="connsiteY61" fmla="*/ 1342159 h 2544791"/>
                <a:gd name="connsiteX62" fmla="*/ 307672 w 2614664"/>
                <a:gd name="connsiteY62" fmla="*/ 1342159 h 2544791"/>
                <a:gd name="connsiteX63" fmla="*/ 298147 w 2614664"/>
                <a:gd name="connsiteY63" fmla="*/ 1320252 h 2544791"/>
                <a:gd name="connsiteX64" fmla="*/ 119077 w 2614664"/>
                <a:gd name="connsiteY64" fmla="*/ 1229764 h 2544791"/>
                <a:gd name="connsiteX65" fmla="*/ 14 w 2614664"/>
                <a:gd name="connsiteY65" fmla="*/ 1385974 h 2544791"/>
                <a:gd name="connsiteX66" fmla="*/ 122887 w 2614664"/>
                <a:gd name="connsiteY66" fmla="*/ 1534564 h 2544791"/>
                <a:gd name="connsiteX67" fmla="*/ 298147 w 2614664"/>
                <a:gd name="connsiteY67" fmla="*/ 1438362 h 2544791"/>
                <a:gd name="connsiteX68" fmla="*/ 354344 w 2614664"/>
                <a:gd name="connsiteY68" fmla="*/ 1400262 h 2544791"/>
                <a:gd name="connsiteX69" fmla="*/ 401969 w 2614664"/>
                <a:gd name="connsiteY69" fmla="*/ 1395499 h 2544791"/>
                <a:gd name="connsiteX70" fmla="*/ 627712 w 2614664"/>
                <a:gd name="connsiteY70" fmla="*/ 1382164 h 2544791"/>
                <a:gd name="connsiteX71" fmla="*/ 661049 w 2614664"/>
                <a:gd name="connsiteY71" fmla="*/ 1378354 h 2544791"/>
                <a:gd name="connsiteX72" fmla="*/ 690577 w 2614664"/>
                <a:gd name="connsiteY72" fmla="*/ 1417407 h 2544791"/>
                <a:gd name="connsiteX73" fmla="*/ 778207 w 2614664"/>
                <a:gd name="connsiteY73" fmla="*/ 1585999 h 2544791"/>
                <a:gd name="connsiteX74" fmla="*/ 778207 w 2614664"/>
                <a:gd name="connsiteY74" fmla="*/ 1720302 h 2544791"/>
                <a:gd name="connsiteX75" fmla="*/ 687719 w 2614664"/>
                <a:gd name="connsiteY75" fmla="*/ 1762212 h 2544791"/>
                <a:gd name="connsiteX76" fmla="*/ 528652 w 2614664"/>
                <a:gd name="connsiteY76" fmla="*/ 1857462 h 2544791"/>
                <a:gd name="connsiteX77" fmla="*/ 580087 w 2614664"/>
                <a:gd name="connsiteY77" fmla="*/ 2040342 h 2544791"/>
                <a:gd name="connsiteX78" fmla="*/ 766777 w 2614664"/>
                <a:gd name="connsiteY78" fmla="*/ 2040342 h 2544791"/>
                <a:gd name="connsiteX79" fmla="*/ 816307 w 2614664"/>
                <a:gd name="connsiteY79" fmla="*/ 1858414 h 2544791"/>
                <a:gd name="connsiteX80" fmla="*/ 830594 w 2614664"/>
                <a:gd name="connsiteY80" fmla="*/ 1746019 h 2544791"/>
                <a:gd name="connsiteX81" fmla="*/ 852502 w 2614664"/>
                <a:gd name="connsiteY81" fmla="*/ 1714587 h 2544791"/>
                <a:gd name="connsiteX82" fmla="*/ 896317 w 2614664"/>
                <a:gd name="connsiteY82" fmla="*/ 1709824 h 2544791"/>
                <a:gd name="connsiteX83" fmla="*/ 1135394 w 2614664"/>
                <a:gd name="connsiteY83" fmla="*/ 1834602 h 2544791"/>
                <a:gd name="connsiteX84" fmla="*/ 1163969 w 2614664"/>
                <a:gd name="connsiteY84" fmla="*/ 1861272 h 2544791"/>
                <a:gd name="connsiteX85" fmla="*/ 1160159 w 2614664"/>
                <a:gd name="connsiteY85" fmla="*/ 1885084 h 2544791"/>
                <a:gd name="connsiteX86" fmla="*/ 1119202 w 2614664"/>
                <a:gd name="connsiteY86" fmla="*/ 2216554 h 2544791"/>
                <a:gd name="connsiteX87" fmla="*/ 1081102 w 2614664"/>
                <a:gd name="connsiteY87" fmla="*/ 2238462 h 2544791"/>
                <a:gd name="connsiteX88" fmla="*/ 999187 w 2614664"/>
                <a:gd name="connsiteY88" fmla="*/ 2292754 h 2544791"/>
                <a:gd name="connsiteX89" fmla="*/ 1035382 w 2614664"/>
                <a:gd name="connsiteY89" fmla="*/ 2518497 h 2544791"/>
                <a:gd name="connsiteX90" fmla="*/ 1258267 w 2614664"/>
                <a:gd name="connsiteY90" fmla="*/ 2466109 h 2544791"/>
                <a:gd name="connsiteX91" fmla="*/ 1176352 w 2614664"/>
                <a:gd name="connsiteY91" fmla="*/ 2243224 h 2544791"/>
                <a:gd name="connsiteX92" fmla="*/ 1223024 w 2614664"/>
                <a:gd name="connsiteY92" fmla="*/ 1853652 h 2544791"/>
                <a:gd name="connsiteX93" fmla="*/ 1584974 w 2614664"/>
                <a:gd name="connsiteY93" fmla="*/ 1801264 h 2544791"/>
                <a:gd name="connsiteX94" fmla="*/ 1584974 w 2614664"/>
                <a:gd name="connsiteY94" fmla="*/ 1801264 h 2544791"/>
                <a:gd name="connsiteX95" fmla="*/ 1584974 w 2614664"/>
                <a:gd name="connsiteY95" fmla="*/ 1801264 h 2544791"/>
                <a:gd name="connsiteX96" fmla="*/ 1805954 w 2614664"/>
                <a:gd name="connsiteY96" fmla="*/ 2062249 h 2544791"/>
                <a:gd name="connsiteX97" fmla="*/ 1790714 w 2614664"/>
                <a:gd name="connsiteY97" fmla="*/ 2086062 h 2544791"/>
                <a:gd name="connsiteX98" fmla="*/ 1825004 w 2614664"/>
                <a:gd name="connsiteY98" fmla="*/ 2276562 h 2544791"/>
                <a:gd name="connsiteX99" fmla="*/ 2018362 w 2614664"/>
                <a:gd name="connsiteY99" fmla="*/ 2286087 h 2544791"/>
                <a:gd name="connsiteX100" fmla="*/ 2072654 w 2614664"/>
                <a:gd name="connsiteY100" fmla="*/ 2100349 h 2544791"/>
                <a:gd name="connsiteX101" fmla="*/ 1904062 w 2614664"/>
                <a:gd name="connsiteY101" fmla="*/ 2005099 h 2544791"/>
                <a:gd name="connsiteX102" fmla="*/ 1848817 w 2614664"/>
                <a:gd name="connsiteY102" fmla="*/ 2015577 h 2544791"/>
                <a:gd name="connsiteX103" fmla="*/ 1810717 w 2614664"/>
                <a:gd name="connsiteY103" fmla="*/ 1966999 h 2544791"/>
                <a:gd name="connsiteX104" fmla="*/ 1650697 w 2614664"/>
                <a:gd name="connsiteY104" fmla="*/ 1766974 h 2544791"/>
                <a:gd name="connsiteX105" fmla="*/ 1946924 w 2614664"/>
                <a:gd name="connsiteY105" fmla="*/ 1391689 h 2544791"/>
                <a:gd name="connsiteX106" fmla="*/ 1946924 w 2614664"/>
                <a:gd name="connsiteY106" fmla="*/ 1391689 h 2544791"/>
                <a:gd name="connsiteX107" fmla="*/ 1996454 w 2614664"/>
                <a:gd name="connsiteY107" fmla="*/ 1408834 h 2544791"/>
                <a:gd name="connsiteX108" fmla="*/ 2308874 w 2614664"/>
                <a:gd name="connsiteY108" fmla="*/ 1622194 h 2544791"/>
                <a:gd name="connsiteX109" fmla="*/ 2308874 w 2614664"/>
                <a:gd name="connsiteY109" fmla="*/ 1622194 h 2544791"/>
                <a:gd name="connsiteX110" fmla="*/ 2304112 w 2614664"/>
                <a:gd name="connsiteY110" fmla="*/ 1682202 h 2544791"/>
                <a:gd name="connsiteX111" fmla="*/ 2456512 w 2614664"/>
                <a:gd name="connsiteY111" fmla="*/ 1851747 h 2544791"/>
                <a:gd name="connsiteX112" fmla="*/ 2614627 w 2614664"/>
                <a:gd name="connsiteY112" fmla="*/ 1691727 h 2544791"/>
                <a:gd name="connsiteX113" fmla="*/ 2526997 w 2614664"/>
                <a:gd name="connsiteY113" fmla="*/ 1556472 h 254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614664" h="2544791">
                  <a:moveTo>
                    <a:pt x="2526997" y="1556472"/>
                  </a:moveTo>
                  <a:cubicBezTo>
                    <a:pt x="2465084" y="1526944"/>
                    <a:pt x="2406982" y="1536469"/>
                    <a:pt x="2354594" y="1579332"/>
                  </a:cubicBezTo>
                  <a:cubicBezTo>
                    <a:pt x="2334592" y="1566949"/>
                    <a:pt x="2314589" y="1554567"/>
                    <a:pt x="2294587" y="1542184"/>
                  </a:cubicBezTo>
                  <a:cubicBezTo>
                    <a:pt x="2189812" y="1472652"/>
                    <a:pt x="2091704" y="1394547"/>
                    <a:pt x="1981214" y="1332634"/>
                  </a:cubicBezTo>
                  <a:cubicBezTo>
                    <a:pt x="1965022" y="1321204"/>
                    <a:pt x="1969784" y="1305012"/>
                    <a:pt x="1971689" y="1289772"/>
                  </a:cubicBezTo>
                  <a:cubicBezTo>
                    <a:pt x="1982167" y="1199284"/>
                    <a:pt x="1978357" y="1109749"/>
                    <a:pt x="1954544" y="1022119"/>
                  </a:cubicBezTo>
                  <a:cubicBezTo>
                    <a:pt x="1951687" y="1010689"/>
                    <a:pt x="1943114" y="998307"/>
                    <a:pt x="1953592" y="985924"/>
                  </a:cubicBezTo>
                  <a:cubicBezTo>
                    <a:pt x="2012647" y="971637"/>
                    <a:pt x="2070749" y="955444"/>
                    <a:pt x="2126947" y="931632"/>
                  </a:cubicBezTo>
                  <a:cubicBezTo>
                    <a:pt x="2142187" y="935442"/>
                    <a:pt x="2147902" y="949729"/>
                    <a:pt x="2157427" y="960207"/>
                  </a:cubicBezTo>
                  <a:cubicBezTo>
                    <a:pt x="2208862" y="1018309"/>
                    <a:pt x="2285062" y="1032597"/>
                    <a:pt x="2351737" y="997354"/>
                  </a:cubicBezTo>
                  <a:cubicBezTo>
                    <a:pt x="2416507" y="962112"/>
                    <a:pt x="2447939" y="886864"/>
                    <a:pt x="2426984" y="814474"/>
                  </a:cubicBezTo>
                  <a:cubicBezTo>
                    <a:pt x="2406982" y="745894"/>
                    <a:pt x="2338402" y="698269"/>
                    <a:pt x="2267917" y="703984"/>
                  </a:cubicBezTo>
                  <a:cubicBezTo>
                    <a:pt x="2193622" y="708747"/>
                    <a:pt x="2136472" y="762087"/>
                    <a:pt x="2124089" y="838287"/>
                  </a:cubicBezTo>
                  <a:cubicBezTo>
                    <a:pt x="2121232" y="857337"/>
                    <a:pt x="2121232" y="877339"/>
                    <a:pt x="2097419" y="884007"/>
                  </a:cubicBezTo>
                  <a:lnTo>
                    <a:pt x="2097419" y="884007"/>
                  </a:lnTo>
                  <a:cubicBezTo>
                    <a:pt x="2074559" y="889722"/>
                    <a:pt x="2052652" y="897342"/>
                    <a:pt x="2029792" y="902104"/>
                  </a:cubicBezTo>
                  <a:cubicBezTo>
                    <a:pt x="1991692" y="909724"/>
                    <a:pt x="1958354" y="936394"/>
                    <a:pt x="1917397" y="925917"/>
                  </a:cubicBezTo>
                  <a:cubicBezTo>
                    <a:pt x="1917397" y="925917"/>
                    <a:pt x="1917397" y="925917"/>
                    <a:pt x="1917397" y="925917"/>
                  </a:cubicBezTo>
                  <a:cubicBezTo>
                    <a:pt x="1873582" y="817332"/>
                    <a:pt x="1799287" y="732559"/>
                    <a:pt x="1706894" y="663027"/>
                  </a:cubicBezTo>
                  <a:cubicBezTo>
                    <a:pt x="1693559" y="652549"/>
                    <a:pt x="1674509" y="647787"/>
                    <a:pt x="1669747" y="627784"/>
                  </a:cubicBezTo>
                  <a:cubicBezTo>
                    <a:pt x="1744994" y="523962"/>
                    <a:pt x="1814527" y="416329"/>
                    <a:pt x="1879297" y="304887"/>
                  </a:cubicBezTo>
                  <a:cubicBezTo>
                    <a:pt x="1891679" y="306792"/>
                    <a:pt x="1904062" y="307744"/>
                    <a:pt x="1916444" y="309649"/>
                  </a:cubicBezTo>
                  <a:cubicBezTo>
                    <a:pt x="1994549" y="322032"/>
                    <a:pt x="2065987" y="282979"/>
                    <a:pt x="2093609" y="212494"/>
                  </a:cubicBezTo>
                  <a:cubicBezTo>
                    <a:pt x="2121232" y="141057"/>
                    <a:pt x="2092657" y="61047"/>
                    <a:pt x="2027887" y="21994"/>
                  </a:cubicBezTo>
                  <a:cubicBezTo>
                    <a:pt x="1963117" y="-16106"/>
                    <a:pt x="1882154" y="-3723"/>
                    <a:pt x="1832624" y="51522"/>
                  </a:cubicBezTo>
                  <a:cubicBezTo>
                    <a:pt x="1780237" y="109624"/>
                    <a:pt x="1779284" y="189634"/>
                    <a:pt x="1829767" y="255357"/>
                  </a:cubicBezTo>
                  <a:cubicBezTo>
                    <a:pt x="1836434" y="277264"/>
                    <a:pt x="1820242" y="290599"/>
                    <a:pt x="1810717" y="306792"/>
                  </a:cubicBezTo>
                  <a:cubicBezTo>
                    <a:pt x="1747852" y="406804"/>
                    <a:pt x="1684034" y="506817"/>
                    <a:pt x="1620217" y="606829"/>
                  </a:cubicBezTo>
                  <a:cubicBezTo>
                    <a:pt x="1521157" y="562062"/>
                    <a:pt x="1417334" y="534439"/>
                    <a:pt x="1307797" y="535392"/>
                  </a:cubicBezTo>
                  <a:cubicBezTo>
                    <a:pt x="1288747" y="535392"/>
                    <a:pt x="1260172" y="553489"/>
                    <a:pt x="1251599" y="520152"/>
                  </a:cubicBezTo>
                  <a:cubicBezTo>
                    <a:pt x="1243979" y="490624"/>
                    <a:pt x="1244932" y="463954"/>
                    <a:pt x="1283032" y="447762"/>
                  </a:cubicBezTo>
                  <a:cubicBezTo>
                    <a:pt x="1334467" y="424902"/>
                    <a:pt x="1359232" y="378229"/>
                    <a:pt x="1363042" y="322032"/>
                  </a:cubicBezTo>
                  <a:cubicBezTo>
                    <a:pt x="1367804" y="243927"/>
                    <a:pt x="1313512" y="174394"/>
                    <a:pt x="1238264" y="160107"/>
                  </a:cubicBezTo>
                  <a:cubicBezTo>
                    <a:pt x="1158254" y="144867"/>
                    <a:pt x="1083007" y="189634"/>
                    <a:pt x="1059194" y="265834"/>
                  </a:cubicBezTo>
                  <a:cubicBezTo>
                    <a:pt x="1034429" y="343939"/>
                    <a:pt x="1070624" y="427759"/>
                    <a:pt x="1149682" y="455382"/>
                  </a:cubicBezTo>
                  <a:cubicBezTo>
                    <a:pt x="1189687" y="469669"/>
                    <a:pt x="1189687" y="493482"/>
                    <a:pt x="1191592" y="523962"/>
                  </a:cubicBezTo>
                  <a:cubicBezTo>
                    <a:pt x="1193497" y="559204"/>
                    <a:pt x="1163017" y="553489"/>
                    <a:pt x="1144919" y="558252"/>
                  </a:cubicBezTo>
                  <a:cubicBezTo>
                    <a:pt x="1055384" y="583017"/>
                    <a:pt x="973469" y="623022"/>
                    <a:pt x="901079" y="682077"/>
                  </a:cubicBezTo>
                  <a:lnTo>
                    <a:pt x="901079" y="682077"/>
                  </a:lnTo>
                  <a:cubicBezTo>
                    <a:pt x="829642" y="557299"/>
                    <a:pt x="757252" y="434427"/>
                    <a:pt x="685814" y="312507"/>
                  </a:cubicBezTo>
                  <a:cubicBezTo>
                    <a:pt x="680099" y="302982"/>
                    <a:pt x="675337" y="293457"/>
                    <a:pt x="677242" y="281074"/>
                  </a:cubicBezTo>
                  <a:cubicBezTo>
                    <a:pt x="742964" y="209637"/>
                    <a:pt x="742012" y="114387"/>
                    <a:pt x="674384" y="53427"/>
                  </a:cubicBezTo>
                  <a:cubicBezTo>
                    <a:pt x="609614" y="-5628"/>
                    <a:pt x="505792" y="1992"/>
                    <a:pt x="450547" y="69619"/>
                  </a:cubicBezTo>
                  <a:cubicBezTo>
                    <a:pt x="395302" y="136294"/>
                    <a:pt x="404827" y="235354"/>
                    <a:pt x="472454" y="290599"/>
                  </a:cubicBezTo>
                  <a:cubicBezTo>
                    <a:pt x="516269" y="326794"/>
                    <a:pt x="566752" y="330604"/>
                    <a:pt x="621044" y="320127"/>
                  </a:cubicBezTo>
                  <a:cubicBezTo>
                    <a:pt x="691529" y="440142"/>
                    <a:pt x="762014" y="561109"/>
                    <a:pt x="832499" y="681124"/>
                  </a:cubicBezTo>
                  <a:cubicBezTo>
                    <a:pt x="841072" y="695412"/>
                    <a:pt x="855359" y="708747"/>
                    <a:pt x="848692" y="728749"/>
                  </a:cubicBezTo>
                  <a:cubicBezTo>
                    <a:pt x="848692" y="728749"/>
                    <a:pt x="848692" y="728749"/>
                    <a:pt x="848692" y="728749"/>
                  </a:cubicBezTo>
                  <a:cubicBezTo>
                    <a:pt x="772492" y="800187"/>
                    <a:pt x="720104" y="886864"/>
                    <a:pt x="688672" y="986877"/>
                  </a:cubicBezTo>
                  <a:cubicBezTo>
                    <a:pt x="626759" y="969732"/>
                    <a:pt x="581992" y="920202"/>
                    <a:pt x="524842" y="894484"/>
                  </a:cubicBezTo>
                  <a:cubicBezTo>
                    <a:pt x="507697" y="882102"/>
                    <a:pt x="516269" y="865909"/>
                    <a:pt x="518174" y="850669"/>
                  </a:cubicBezTo>
                  <a:cubicBezTo>
                    <a:pt x="522937" y="813522"/>
                    <a:pt x="519127" y="778279"/>
                    <a:pt x="500077" y="744942"/>
                  </a:cubicBezTo>
                  <a:cubicBezTo>
                    <a:pt x="456262" y="668742"/>
                    <a:pt x="356249" y="643977"/>
                    <a:pt x="281954" y="690649"/>
                  </a:cubicBezTo>
                  <a:cubicBezTo>
                    <a:pt x="205754" y="738274"/>
                    <a:pt x="186704" y="843049"/>
                    <a:pt x="239092" y="915439"/>
                  </a:cubicBezTo>
                  <a:cubicBezTo>
                    <a:pt x="293384" y="989734"/>
                    <a:pt x="392444" y="999259"/>
                    <a:pt x="468644" y="937347"/>
                  </a:cubicBezTo>
                  <a:cubicBezTo>
                    <a:pt x="542939" y="964017"/>
                    <a:pt x="600089" y="1017357"/>
                    <a:pt x="667717" y="1055457"/>
                  </a:cubicBezTo>
                  <a:cubicBezTo>
                    <a:pt x="667717" y="1055457"/>
                    <a:pt x="667717" y="1055457"/>
                    <a:pt x="667717" y="1055457"/>
                  </a:cubicBezTo>
                  <a:cubicBezTo>
                    <a:pt x="667717" y="1055457"/>
                    <a:pt x="667717" y="1055457"/>
                    <a:pt x="667717" y="1055457"/>
                  </a:cubicBezTo>
                  <a:cubicBezTo>
                    <a:pt x="650572" y="1137372"/>
                    <a:pt x="646762" y="1218334"/>
                    <a:pt x="662002" y="1301202"/>
                  </a:cubicBezTo>
                  <a:cubicBezTo>
                    <a:pt x="658192" y="1326919"/>
                    <a:pt x="636284" y="1321204"/>
                    <a:pt x="621044" y="1322157"/>
                  </a:cubicBezTo>
                  <a:cubicBezTo>
                    <a:pt x="516269" y="1328824"/>
                    <a:pt x="412447" y="1335492"/>
                    <a:pt x="307672" y="1342159"/>
                  </a:cubicBezTo>
                  <a:cubicBezTo>
                    <a:pt x="307672" y="1342159"/>
                    <a:pt x="307672" y="1342159"/>
                    <a:pt x="307672" y="1342159"/>
                  </a:cubicBezTo>
                  <a:cubicBezTo>
                    <a:pt x="307672" y="1342159"/>
                    <a:pt x="307672" y="1342159"/>
                    <a:pt x="307672" y="1342159"/>
                  </a:cubicBezTo>
                  <a:cubicBezTo>
                    <a:pt x="304814" y="1334539"/>
                    <a:pt x="301957" y="1326919"/>
                    <a:pt x="298147" y="1320252"/>
                  </a:cubicBezTo>
                  <a:cubicBezTo>
                    <a:pt x="264809" y="1248814"/>
                    <a:pt x="192419" y="1211667"/>
                    <a:pt x="119077" y="1229764"/>
                  </a:cubicBezTo>
                  <a:cubicBezTo>
                    <a:pt x="45734" y="1247862"/>
                    <a:pt x="-938" y="1308822"/>
                    <a:pt x="14" y="1385974"/>
                  </a:cubicBezTo>
                  <a:cubicBezTo>
                    <a:pt x="967" y="1459317"/>
                    <a:pt x="50497" y="1519324"/>
                    <a:pt x="122887" y="1534564"/>
                  </a:cubicBezTo>
                  <a:cubicBezTo>
                    <a:pt x="196229" y="1549804"/>
                    <a:pt x="270524" y="1512657"/>
                    <a:pt x="298147" y="1438362"/>
                  </a:cubicBezTo>
                  <a:cubicBezTo>
                    <a:pt x="309577" y="1407882"/>
                    <a:pt x="327674" y="1401214"/>
                    <a:pt x="354344" y="1400262"/>
                  </a:cubicBezTo>
                  <a:cubicBezTo>
                    <a:pt x="370537" y="1400262"/>
                    <a:pt x="385777" y="1397404"/>
                    <a:pt x="401969" y="1395499"/>
                  </a:cubicBezTo>
                  <a:cubicBezTo>
                    <a:pt x="477217" y="1393594"/>
                    <a:pt x="552464" y="1390737"/>
                    <a:pt x="627712" y="1382164"/>
                  </a:cubicBezTo>
                  <a:cubicBezTo>
                    <a:pt x="639142" y="1383117"/>
                    <a:pt x="650572" y="1384069"/>
                    <a:pt x="661049" y="1378354"/>
                  </a:cubicBezTo>
                  <a:cubicBezTo>
                    <a:pt x="683909" y="1382164"/>
                    <a:pt x="684862" y="1401214"/>
                    <a:pt x="690577" y="1417407"/>
                  </a:cubicBezTo>
                  <a:cubicBezTo>
                    <a:pt x="712484" y="1477414"/>
                    <a:pt x="741059" y="1533612"/>
                    <a:pt x="778207" y="1585999"/>
                  </a:cubicBezTo>
                  <a:cubicBezTo>
                    <a:pt x="825832" y="1650769"/>
                    <a:pt x="823927" y="1649817"/>
                    <a:pt x="778207" y="1720302"/>
                  </a:cubicBezTo>
                  <a:cubicBezTo>
                    <a:pt x="755347" y="1755544"/>
                    <a:pt x="735344" y="1772689"/>
                    <a:pt x="687719" y="1762212"/>
                  </a:cubicBezTo>
                  <a:cubicBezTo>
                    <a:pt x="621044" y="1747924"/>
                    <a:pt x="554369" y="1793644"/>
                    <a:pt x="528652" y="1857462"/>
                  </a:cubicBezTo>
                  <a:cubicBezTo>
                    <a:pt x="502934" y="1923184"/>
                    <a:pt x="523889" y="1998432"/>
                    <a:pt x="580087" y="2040342"/>
                  </a:cubicBezTo>
                  <a:cubicBezTo>
                    <a:pt x="635332" y="2081299"/>
                    <a:pt x="711532" y="2081299"/>
                    <a:pt x="766777" y="2040342"/>
                  </a:cubicBezTo>
                  <a:cubicBezTo>
                    <a:pt x="823927" y="1998432"/>
                    <a:pt x="851549" y="1919374"/>
                    <a:pt x="816307" y="1858414"/>
                  </a:cubicBezTo>
                  <a:cubicBezTo>
                    <a:pt x="787732" y="1809837"/>
                    <a:pt x="802019" y="1780309"/>
                    <a:pt x="830594" y="1746019"/>
                  </a:cubicBezTo>
                  <a:cubicBezTo>
                    <a:pt x="839167" y="1736494"/>
                    <a:pt x="845834" y="1726017"/>
                    <a:pt x="852502" y="1714587"/>
                  </a:cubicBezTo>
                  <a:cubicBezTo>
                    <a:pt x="864884" y="1691727"/>
                    <a:pt x="877267" y="1693632"/>
                    <a:pt x="896317" y="1709824"/>
                  </a:cubicBezTo>
                  <a:cubicBezTo>
                    <a:pt x="966802" y="1767927"/>
                    <a:pt x="1046812" y="1809837"/>
                    <a:pt x="1135394" y="1834602"/>
                  </a:cubicBezTo>
                  <a:cubicBezTo>
                    <a:pt x="1149682" y="1838412"/>
                    <a:pt x="1163017" y="1842222"/>
                    <a:pt x="1163969" y="1861272"/>
                  </a:cubicBezTo>
                  <a:cubicBezTo>
                    <a:pt x="1161112" y="1868892"/>
                    <a:pt x="1158254" y="1878417"/>
                    <a:pt x="1160159" y="1885084"/>
                  </a:cubicBezTo>
                  <a:cubicBezTo>
                    <a:pt x="1142062" y="1994622"/>
                    <a:pt x="1129679" y="2105112"/>
                    <a:pt x="1119202" y="2216554"/>
                  </a:cubicBezTo>
                  <a:cubicBezTo>
                    <a:pt x="1114439" y="2237509"/>
                    <a:pt x="1095389" y="2234652"/>
                    <a:pt x="1081102" y="2238462"/>
                  </a:cubicBezTo>
                  <a:cubicBezTo>
                    <a:pt x="1048717" y="2248939"/>
                    <a:pt x="1021094" y="2266084"/>
                    <a:pt x="999187" y="2292754"/>
                  </a:cubicBezTo>
                  <a:cubicBezTo>
                    <a:pt x="943942" y="2365144"/>
                    <a:pt x="960134" y="2468014"/>
                    <a:pt x="1035382" y="2518497"/>
                  </a:cubicBezTo>
                  <a:cubicBezTo>
                    <a:pt x="1110629" y="2568979"/>
                    <a:pt x="1213499" y="2544214"/>
                    <a:pt x="1258267" y="2466109"/>
                  </a:cubicBezTo>
                  <a:cubicBezTo>
                    <a:pt x="1305892" y="2382289"/>
                    <a:pt x="1270649" y="2286087"/>
                    <a:pt x="1176352" y="2243224"/>
                  </a:cubicBezTo>
                  <a:cubicBezTo>
                    <a:pt x="1191592" y="2113684"/>
                    <a:pt x="1207784" y="1983192"/>
                    <a:pt x="1223024" y="1853652"/>
                  </a:cubicBezTo>
                  <a:cubicBezTo>
                    <a:pt x="1347802" y="1867939"/>
                    <a:pt x="1469722" y="1854604"/>
                    <a:pt x="1584974" y="1801264"/>
                  </a:cubicBezTo>
                  <a:cubicBezTo>
                    <a:pt x="1584974" y="1801264"/>
                    <a:pt x="1584974" y="1801264"/>
                    <a:pt x="1584974" y="1801264"/>
                  </a:cubicBezTo>
                  <a:cubicBezTo>
                    <a:pt x="1584974" y="1801264"/>
                    <a:pt x="1584974" y="1801264"/>
                    <a:pt x="1584974" y="1801264"/>
                  </a:cubicBezTo>
                  <a:cubicBezTo>
                    <a:pt x="1666889" y="1881274"/>
                    <a:pt x="1737374" y="1970809"/>
                    <a:pt x="1805954" y="2062249"/>
                  </a:cubicBezTo>
                  <a:cubicBezTo>
                    <a:pt x="1801192" y="2069869"/>
                    <a:pt x="1794524" y="2077489"/>
                    <a:pt x="1790714" y="2086062"/>
                  </a:cubicBezTo>
                  <a:cubicBezTo>
                    <a:pt x="1757377" y="2151784"/>
                    <a:pt x="1771664" y="2228937"/>
                    <a:pt x="1825004" y="2276562"/>
                  </a:cubicBezTo>
                  <a:cubicBezTo>
                    <a:pt x="1879297" y="2324187"/>
                    <a:pt x="1960259" y="2327997"/>
                    <a:pt x="2018362" y="2286087"/>
                  </a:cubicBezTo>
                  <a:cubicBezTo>
                    <a:pt x="2077417" y="2244177"/>
                    <a:pt x="2099324" y="2167024"/>
                    <a:pt x="2072654" y="2100349"/>
                  </a:cubicBezTo>
                  <a:cubicBezTo>
                    <a:pt x="2045984" y="2033674"/>
                    <a:pt x="1979309" y="1994622"/>
                    <a:pt x="1904062" y="2005099"/>
                  </a:cubicBezTo>
                  <a:cubicBezTo>
                    <a:pt x="1885012" y="2007957"/>
                    <a:pt x="1866914" y="2011767"/>
                    <a:pt x="1848817" y="2015577"/>
                  </a:cubicBezTo>
                  <a:cubicBezTo>
                    <a:pt x="1836434" y="1999384"/>
                    <a:pt x="1823099" y="1983192"/>
                    <a:pt x="1810717" y="1966999"/>
                  </a:cubicBezTo>
                  <a:cubicBezTo>
                    <a:pt x="1758329" y="1899372"/>
                    <a:pt x="1696417" y="1840317"/>
                    <a:pt x="1650697" y="1766974"/>
                  </a:cubicBezTo>
                  <a:cubicBezTo>
                    <a:pt x="1797382" y="1679344"/>
                    <a:pt x="1899299" y="1556472"/>
                    <a:pt x="1946924" y="1391689"/>
                  </a:cubicBezTo>
                  <a:cubicBezTo>
                    <a:pt x="1946924" y="1391689"/>
                    <a:pt x="1946924" y="1391689"/>
                    <a:pt x="1946924" y="1391689"/>
                  </a:cubicBezTo>
                  <a:cubicBezTo>
                    <a:pt x="1969784" y="1379307"/>
                    <a:pt x="1982167" y="1399309"/>
                    <a:pt x="1996454" y="1408834"/>
                  </a:cubicBezTo>
                  <a:cubicBezTo>
                    <a:pt x="2101229" y="1479319"/>
                    <a:pt x="2205052" y="1550757"/>
                    <a:pt x="2308874" y="1622194"/>
                  </a:cubicBezTo>
                  <a:lnTo>
                    <a:pt x="2308874" y="1622194"/>
                  </a:lnTo>
                  <a:cubicBezTo>
                    <a:pt x="2319352" y="1643149"/>
                    <a:pt x="2305064" y="1662199"/>
                    <a:pt x="2304112" y="1682202"/>
                  </a:cubicBezTo>
                  <a:cubicBezTo>
                    <a:pt x="2297444" y="1773642"/>
                    <a:pt x="2366024" y="1850794"/>
                    <a:pt x="2456512" y="1851747"/>
                  </a:cubicBezTo>
                  <a:cubicBezTo>
                    <a:pt x="2545095" y="1852699"/>
                    <a:pt x="2616532" y="1781262"/>
                    <a:pt x="2614627" y="1691727"/>
                  </a:cubicBezTo>
                  <a:cubicBezTo>
                    <a:pt x="2612722" y="1629814"/>
                    <a:pt x="2583195" y="1583142"/>
                    <a:pt x="2526997" y="1556472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B93C34E-1073-43B4-9C31-915A7CE2F17C}"/>
                </a:ext>
              </a:extLst>
            </p:cNvPr>
            <p:cNvSpPr/>
            <p:nvPr/>
          </p:nvSpPr>
          <p:spPr>
            <a:xfrm>
              <a:off x="5468780" y="2511197"/>
              <a:ext cx="1277778" cy="1278335"/>
            </a:xfrm>
            <a:custGeom>
              <a:avLst/>
              <a:gdLst>
                <a:gd name="connsiteX0" fmla="*/ 535780 w 1277778"/>
                <a:gd name="connsiteY0" fmla="*/ 935355 h 1278335"/>
                <a:gd name="connsiteX1" fmla="*/ 645317 w 1277778"/>
                <a:gd name="connsiteY1" fmla="*/ 1044892 h 1278335"/>
                <a:gd name="connsiteX2" fmla="*/ 534827 w 1277778"/>
                <a:gd name="connsiteY2" fmla="*/ 1152525 h 1278335"/>
                <a:gd name="connsiteX3" fmla="*/ 428147 w 1277778"/>
                <a:gd name="connsiteY3" fmla="*/ 1043940 h 1278335"/>
                <a:gd name="connsiteX4" fmla="*/ 535780 w 1277778"/>
                <a:gd name="connsiteY4" fmla="*/ 935355 h 1278335"/>
                <a:gd name="connsiteX5" fmla="*/ 534828 w 1277778"/>
                <a:gd name="connsiteY5" fmla="*/ 920115 h 1278335"/>
                <a:gd name="connsiteX6" fmla="*/ 403382 w 1277778"/>
                <a:gd name="connsiteY6" fmla="*/ 1049655 h 1278335"/>
                <a:gd name="connsiteX7" fmla="*/ 535780 w 1277778"/>
                <a:gd name="connsiteY7" fmla="*/ 1183005 h 1278335"/>
                <a:gd name="connsiteX8" fmla="*/ 666273 w 1277778"/>
                <a:gd name="connsiteY8" fmla="*/ 1052513 h 1278335"/>
                <a:gd name="connsiteX9" fmla="*/ 534828 w 1277778"/>
                <a:gd name="connsiteY9" fmla="*/ 920115 h 1278335"/>
                <a:gd name="connsiteX10" fmla="*/ 792954 w 1277778"/>
                <a:gd name="connsiteY10" fmla="*/ 710565 h 1278335"/>
                <a:gd name="connsiteX11" fmla="*/ 841532 w 1277778"/>
                <a:gd name="connsiteY11" fmla="*/ 757237 h 1278335"/>
                <a:gd name="connsiteX12" fmla="*/ 795812 w 1277778"/>
                <a:gd name="connsiteY12" fmla="*/ 805815 h 1278335"/>
                <a:gd name="connsiteX13" fmla="*/ 747234 w 1277778"/>
                <a:gd name="connsiteY13" fmla="*/ 755332 h 1278335"/>
                <a:gd name="connsiteX14" fmla="*/ 792954 w 1277778"/>
                <a:gd name="connsiteY14" fmla="*/ 710565 h 1278335"/>
                <a:gd name="connsiteX15" fmla="*/ 794860 w 1277778"/>
                <a:gd name="connsiteY15" fmla="*/ 693420 h 1278335"/>
                <a:gd name="connsiteX16" fmla="*/ 725328 w 1277778"/>
                <a:gd name="connsiteY16" fmla="*/ 762952 h 1278335"/>
                <a:gd name="connsiteX17" fmla="*/ 794860 w 1277778"/>
                <a:gd name="connsiteY17" fmla="*/ 832485 h 1278335"/>
                <a:gd name="connsiteX18" fmla="*/ 864392 w 1277778"/>
                <a:gd name="connsiteY18" fmla="*/ 762952 h 1278335"/>
                <a:gd name="connsiteX19" fmla="*/ 794860 w 1277778"/>
                <a:gd name="connsiteY19" fmla="*/ 693420 h 1278335"/>
                <a:gd name="connsiteX20" fmla="*/ 231932 w 1277778"/>
                <a:gd name="connsiteY20" fmla="*/ 630555 h 1278335"/>
                <a:gd name="connsiteX21" fmla="*/ 303369 w 1277778"/>
                <a:gd name="connsiteY21" fmla="*/ 704850 h 1278335"/>
                <a:gd name="connsiteX22" fmla="*/ 233837 w 1277778"/>
                <a:gd name="connsiteY22" fmla="*/ 779145 h 1278335"/>
                <a:gd name="connsiteX23" fmla="*/ 160494 w 1277778"/>
                <a:gd name="connsiteY23" fmla="*/ 707708 h 1278335"/>
                <a:gd name="connsiteX24" fmla="*/ 231932 w 1277778"/>
                <a:gd name="connsiteY24" fmla="*/ 630555 h 1278335"/>
                <a:gd name="connsiteX25" fmla="*/ 232885 w 1277778"/>
                <a:gd name="connsiteY25" fmla="*/ 616268 h 1278335"/>
                <a:gd name="connsiteX26" fmla="*/ 136682 w 1277778"/>
                <a:gd name="connsiteY26" fmla="*/ 708660 h 1278335"/>
                <a:gd name="connsiteX27" fmla="*/ 233837 w 1277778"/>
                <a:gd name="connsiteY27" fmla="*/ 804863 h 1278335"/>
                <a:gd name="connsiteX28" fmla="*/ 330040 w 1277778"/>
                <a:gd name="connsiteY28" fmla="*/ 712470 h 1278335"/>
                <a:gd name="connsiteX29" fmla="*/ 232885 w 1277778"/>
                <a:gd name="connsiteY29" fmla="*/ 616268 h 1278335"/>
                <a:gd name="connsiteX30" fmla="*/ 1138712 w 1277778"/>
                <a:gd name="connsiteY30" fmla="*/ 510540 h 1278335"/>
                <a:gd name="connsiteX31" fmla="*/ 1190147 w 1277778"/>
                <a:gd name="connsiteY31" fmla="*/ 565785 h 1278335"/>
                <a:gd name="connsiteX32" fmla="*/ 1135854 w 1277778"/>
                <a:gd name="connsiteY32" fmla="*/ 619125 h 1278335"/>
                <a:gd name="connsiteX33" fmla="*/ 1081562 w 1277778"/>
                <a:gd name="connsiteY33" fmla="*/ 567690 h 1278335"/>
                <a:gd name="connsiteX34" fmla="*/ 1138712 w 1277778"/>
                <a:gd name="connsiteY34" fmla="*/ 510540 h 1278335"/>
                <a:gd name="connsiteX35" fmla="*/ 1136808 w 1277778"/>
                <a:gd name="connsiteY35" fmla="*/ 492443 h 1278335"/>
                <a:gd name="connsiteX36" fmla="*/ 1058703 w 1277778"/>
                <a:gd name="connsiteY36" fmla="*/ 565785 h 1278335"/>
                <a:gd name="connsiteX37" fmla="*/ 1136808 w 1277778"/>
                <a:gd name="connsiteY37" fmla="*/ 650558 h 1278335"/>
                <a:gd name="connsiteX38" fmla="*/ 1215865 w 1277778"/>
                <a:gd name="connsiteY38" fmla="*/ 570548 h 1278335"/>
                <a:gd name="connsiteX39" fmla="*/ 1136808 w 1277778"/>
                <a:gd name="connsiteY39" fmla="*/ 492443 h 1278335"/>
                <a:gd name="connsiteX40" fmla="*/ 279557 w 1277778"/>
                <a:gd name="connsiteY40" fmla="*/ 281940 h 1278335"/>
                <a:gd name="connsiteX41" fmla="*/ 338612 w 1277778"/>
                <a:gd name="connsiteY41" fmla="*/ 340043 h 1278335"/>
                <a:gd name="connsiteX42" fmla="*/ 277652 w 1277778"/>
                <a:gd name="connsiteY42" fmla="*/ 403860 h 1278335"/>
                <a:gd name="connsiteX43" fmla="*/ 219550 w 1277778"/>
                <a:gd name="connsiteY43" fmla="*/ 340995 h 1278335"/>
                <a:gd name="connsiteX44" fmla="*/ 279557 w 1277778"/>
                <a:gd name="connsiteY44" fmla="*/ 281940 h 1278335"/>
                <a:gd name="connsiteX45" fmla="*/ 276700 w 1277778"/>
                <a:gd name="connsiteY45" fmla="*/ 263843 h 1278335"/>
                <a:gd name="connsiteX46" fmla="*/ 193832 w 1277778"/>
                <a:gd name="connsiteY46" fmla="*/ 349568 h 1278335"/>
                <a:gd name="connsiteX47" fmla="*/ 279557 w 1277778"/>
                <a:gd name="connsiteY47" fmla="*/ 432435 h 1278335"/>
                <a:gd name="connsiteX48" fmla="*/ 360520 w 1277778"/>
                <a:gd name="connsiteY48" fmla="*/ 348615 h 1278335"/>
                <a:gd name="connsiteX49" fmla="*/ 276700 w 1277778"/>
                <a:gd name="connsiteY49" fmla="*/ 263843 h 1278335"/>
                <a:gd name="connsiteX50" fmla="*/ 628172 w 1277778"/>
                <a:gd name="connsiteY50" fmla="*/ 191453 h 1278335"/>
                <a:gd name="connsiteX51" fmla="*/ 751997 w 1277778"/>
                <a:gd name="connsiteY51" fmla="*/ 320993 h 1278335"/>
                <a:gd name="connsiteX52" fmla="*/ 622457 w 1277778"/>
                <a:gd name="connsiteY52" fmla="*/ 445770 h 1278335"/>
                <a:gd name="connsiteX53" fmla="*/ 504347 w 1277778"/>
                <a:gd name="connsiteY53" fmla="*/ 315278 h 1278335"/>
                <a:gd name="connsiteX54" fmla="*/ 628172 w 1277778"/>
                <a:gd name="connsiteY54" fmla="*/ 191453 h 1278335"/>
                <a:gd name="connsiteX55" fmla="*/ 626267 w 1277778"/>
                <a:gd name="connsiteY55" fmla="*/ 177165 h 1278335"/>
                <a:gd name="connsiteX56" fmla="*/ 478630 w 1277778"/>
                <a:gd name="connsiteY56" fmla="*/ 325755 h 1278335"/>
                <a:gd name="connsiteX57" fmla="*/ 630078 w 1277778"/>
                <a:gd name="connsiteY57" fmla="*/ 471488 h 1278335"/>
                <a:gd name="connsiteX58" fmla="*/ 777715 w 1277778"/>
                <a:gd name="connsiteY58" fmla="*/ 321945 h 1278335"/>
                <a:gd name="connsiteX59" fmla="*/ 626267 w 1277778"/>
                <a:gd name="connsiteY59" fmla="*/ 177165 h 1278335"/>
                <a:gd name="connsiteX60" fmla="*/ 639603 w 1277778"/>
                <a:gd name="connsiteY60" fmla="*/ 0 h 1278335"/>
                <a:gd name="connsiteX61" fmla="*/ 1277778 w 1277778"/>
                <a:gd name="connsiteY61" fmla="*/ 638175 h 1278335"/>
                <a:gd name="connsiteX62" fmla="*/ 635792 w 1277778"/>
                <a:gd name="connsiteY62" fmla="*/ 1278255 h 1278335"/>
                <a:gd name="connsiteX63" fmla="*/ 475 w 1277778"/>
                <a:gd name="connsiteY63" fmla="*/ 639128 h 1278335"/>
                <a:gd name="connsiteX64" fmla="*/ 639603 w 1277778"/>
                <a:gd name="connsiteY64" fmla="*/ 0 h 1278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277778" h="1278335">
                  <a:moveTo>
                    <a:pt x="535780" y="935355"/>
                  </a:moveTo>
                  <a:cubicBezTo>
                    <a:pt x="592929" y="936307"/>
                    <a:pt x="646270" y="988695"/>
                    <a:pt x="645317" y="1044892"/>
                  </a:cubicBezTo>
                  <a:cubicBezTo>
                    <a:pt x="643412" y="1106805"/>
                    <a:pt x="596740" y="1151572"/>
                    <a:pt x="534827" y="1152525"/>
                  </a:cubicBezTo>
                  <a:cubicBezTo>
                    <a:pt x="473867" y="1153477"/>
                    <a:pt x="428147" y="1107757"/>
                    <a:pt x="428147" y="1043940"/>
                  </a:cubicBezTo>
                  <a:cubicBezTo>
                    <a:pt x="428147" y="982980"/>
                    <a:pt x="475772" y="934402"/>
                    <a:pt x="535780" y="935355"/>
                  </a:cubicBezTo>
                  <a:close/>
                  <a:moveTo>
                    <a:pt x="534828" y="920115"/>
                  </a:moveTo>
                  <a:cubicBezTo>
                    <a:pt x="463390" y="920115"/>
                    <a:pt x="405287" y="978218"/>
                    <a:pt x="403382" y="1049655"/>
                  </a:cubicBezTo>
                  <a:cubicBezTo>
                    <a:pt x="401478" y="1119188"/>
                    <a:pt x="466247" y="1183958"/>
                    <a:pt x="535780" y="1183005"/>
                  </a:cubicBezTo>
                  <a:cubicBezTo>
                    <a:pt x="607217" y="1182053"/>
                    <a:pt x="665320" y="1123950"/>
                    <a:pt x="666273" y="1052513"/>
                  </a:cubicBezTo>
                  <a:cubicBezTo>
                    <a:pt x="666273" y="977265"/>
                    <a:pt x="610075" y="920115"/>
                    <a:pt x="534828" y="920115"/>
                  </a:cubicBezTo>
                  <a:close/>
                  <a:moveTo>
                    <a:pt x="792954" y="710565"/>
                  </a:moveTo>
                  <a:cubicBezTo>
                    <a:pt x="822482" y="709612"/>
                    <a:pt x="841532" y="727710"/>
                    <a:pt x="841532" y="757237"/>
                  </a:cubicBezTo>
                  <a:cubicBezTo>
                    <a:pt x="842484" y="786765"/>
                    <a:pt x="822482" y="802005"/>
                    <a:pt x="795812" y="805815"/>
                  </a:cubicBezTo>
                  <a:cubicBezTo>
                    <a:pt x="765332" y="801052"/>
                    <a:pt x="746282" y="785812"/>
                    <a:pt x="747234" y="755332"/>
                  </a:cubicBezTo>
                  <a:cubicBezTo>
                    <a:pt x="748187" y="728662"/>
                    <a:pt x="765332" y="710565"/>
                    <a:pt x="792954" y="710565"/>
                  </a:cubicBezTo>
                  <a:close/>
                  <a:moveTo>
                    <a:pt x="794860" y="693420"/>
                  </a:moveTo>
                  <a:cubicBezTo>
                    <a:pt x="756760" y="693420"/>
                    <a:pt x="725328" y="725805"/>
                    <a:pt x="725328" y="762952"/>
                  </a:cubicBezTo>
                  <a:cubicBezTo>
                    <a:pt x="725328" y="801052"/>
                    <a:pt x="757712" y="832485"/>
                    <a:pt x="794860" y="832485"/>
                  </a:cubicBezTo>
                  <a:cubicBezTo>
                    <a:pt x="832008" y="832485"/>
                    <a:pt x="864392" y="800100"/>
                    <a:pt x="864392" y="762952"/>
                  </a:cubicBezTo>
                  <a:cubicBezTo>
                    <a:pt x="864392" y="724852"/>
                    <a:pt x="832008" y="693420"/>
                    <a:pt x="794860" y="693420"/>
                  </a:cubicBezTo>
                  <a:close/>
                  <a:moveTo>
                    <a:pt x="231932" y="630555"/>
                  </a:moveTo>
                  <a:cubicBezTo>
                    <a:pt x="272889" y="631507"/>
                    <a:pt x="303369" y="663893"/>
                    <a:pt x="303369" y="704850"/>
                  </a:cubicBezTo>
                  <a:cubicBezTo>
                    <a:pt x="303369" y="745808"/>
                    <a:pt x="272889" y="778193"/>
                    <a:pt x="233837" y="779145"/>
                  </a:cubicBezTo>
                  <a:cubicBezTo>
                    <a:pt x="194784" y="780097"/>
                    <a:pt x="162399" y="748665"/>
                    <a:pt x="160494" y="707708"/>
                  </a:cubicBezTo>
                  <a:cubicBezTo>
                    <a:pt x="159542" y="664845"/>
                    <a:pt x="190974" y="630555"/>
                    <a:pt x="231932" y="630555"/>
                  </a:cubicBezTo>
                  <a:close/>
                  <a:moveTo>
                    <a:pt x="232885" y="616268"/>
                  </a:moveTo>
                  <a:cubicBezTo>
                    <a:pt x="182403" y="616268"/>
                    <a:pt x="137635" y="659130"/>
                    <a:pt x="136682" y="708660"/>
                  </a:cubicBezTo>
                  <a:cubicBezTo>
                    <a:pt x="135730" y="759143"/>
                    <a:pt x="182403" y="804863"/>
                    <a:pt x="233837" y="804863"/>
                  </a:cubicBezTo>
                  <a:cubicBezTo>
                    <a:pt x="283368" y="804863"/>
                    <a:pt x="328135" y="761048"/>
                    <a:pt x="330040" y="712470"/>
                  </a:cubicBezTo>
                  <a:cubicBezTo>
                    <a:pt x="330993" y="661988"/>
                    <a:pt x="285272" y="616268"/>
                    <a:pt x="232885" y="616268"/>
                  </a:cubicBezTo>
                  <a:close/>
                  <a:moveTo>
                    <a:pt x="1138712" y="510540"/>
                  </a:moveTo>
                  <a:cubicBezTo>
                    <a:pt x="1172050" y="510540"/>
                    <a:pt x="1190147" y="532447"/>
                    <a:pt x="1190147" y="565785"/>
                  </a:cubicBezTo>
                  <a:cubicBezTo>
                    <a:pt x="1189195" y="601028"/>
                    <a:pt x="1170145" y="618172"/>
                    <a:pt x="1135854" y="619125"/>
                  </a:cubicBezTo>
                  <a:cubicBezTo>
                    <a:pt x="1104422" y="617220"/>
                    <a:pt x="1081562" y="601028"/>
                    <a:pt x="1081562" y="567690"/>
                  </a:cubicBezTo>
                  <a:cubicBezTo>
                    <a:pt x="1081562" y="533400"/>
                    <a:pt x="1104422" y="510540"/>
                    <a:pt x="1138712" y="510540"/>
                  </a:cubicBezTo>
                  <a:close/>
                  <a:moveTo>
                    <a:pt x="1136808" y="492443"/>
                  </a:moveTo>
                  <a:cubicBezTo>
                    <a:pt x="1094898" y="492443"/>
                    <a:pt x="1060608" y="524828"/>
                    <a:pt x="1058703" y="565785"/>
                  </a:cubicBezTo>
                  <a:cubicBezTo>
                    <a:pt x="1056798" y="608648"/>
                    <a:pt x="1094898" y="650558"/>
                    <a:pt x="1136808" y="650558"/>
                  </a:cubicBezTo>
                  <a:cubicBezTo>
                    <a:pt x="1176813" y="651510"/>
                    <a:pt x="1213960" y="613410"/>
                    <a:pt x="1215865" y="570548"/>
                  </a:cubicBezTo>
                  <a:cubicBezTo>
                    <a:pt x="1216817" y="530543"/>
                    <a:pt x="1178717" y="492443"/>
                    <a:pt x="1136808" y="492443"/>
                  </a:cubicBezTo>
                  <a:close/>
                  <a:moveTo>
                    <a:pt x="279557" y="281940"/>
                  </a:moveTo>
                  <a:cubicBezTo>
                    <a:pt x="315752" y="284798"/>
                    <a:pt x="333850" y="308610"/>
                    <a:pt x="338612" y="340043"/>
                  </a:cubicBezTo>
                  <a:cubicBezTo>
                    <a:pt x="338612" y="376238"/>
                    <a:pt x="309085" y="406718"/>
                    <a:pt x="277652" y="403860"/>
                  </a:cubicBezTo>
                  <a:cubicBezTo>
                    <a:pt x="241457" y="401003"/>
                    <a:pt x="220502" y="378143"/>
                    <a:pt x="219550" y="340995"/>
                  </a:cubicBezTo>
                  <a:cubicBezTo>
                    <a:pt x="218597" y="306705"/>
                    <a:pt x="246220" y="279083"/>
                    <a:pt x="279557" y="281940"/>
                  </a:cubicBezTo>
                  <a:close/>
                  <a:moveTo>
                    <a:pt x="276700" y="263843"/>
                  </a:moveTo>
                  <a:cubicBezTo>
                    <a:pt x="230980" y="263843"/>
                    <a:pt x="192880" y="302895"/>
                    <a:pt x="193832" y="349568"/>
                  </a:cubicBezTo>
                  <a:cubicBezTo>
                    <a:pt x="193832" y="395288"/>
                    <a:pt x="232885" y="432435"/>
                    <a:pt x="279557" y="432435"/>
                  </a:cubicBezTo>
                  <a:cubicBezTo>
                    <a:pt x="321468" y="431483"/>
                    <a:pt x="359568" y="393383"/>
                    <a:pt x="360520" y="348615"/>
                  </a:cubicBezTo>
                  <a:cubicBezTo>
                    <a:pt x="360520" y="303847"/>
                    <a:pt x="322420" y="263843"/>
                    <a:pt x="276700" y="263843"/>
                  </a:cubicBezTo>
                  <a:close/>
                  <a:moveTo>
                    <a:pt x="628172" y="191453"/>
                  </a:moveTo>
                  <a:cubicBezTo>
                    <a:pt x="698657" y="192405"/>
                    <a:pt x="752950" y="248603"/>
                    <a:pt x="751997" y="320993"/>
                  </a:cubicBezTo>
                  <a:cubicBezTo>
                    <a:pt x="751045" y="392430"/>
                    <a:pt x="694847" y="446723"/>
                    <a:pt x="622457" y="445770"/>
                  </a:cubicBezTo>
                  <a:cubicBezTo>
                    <a:pt x="554830" y="444818"/>
                    <a:pt x="502442" y="386716"/>
                    <a:pt x="504347" y="315278"/>
                  </a:cubicBezTo>
                  <a:cubicBezTo>
                    <a:pt x="506252" y="244793"/>
                    <a:pt x="559592" y="191453"/>
                    <a:pt x="628172" y="191453"/>
                  </a:cubicBezTo>
                  <a:close/>
                  <a:moveTo>
                    <a:pt x="626267" y="177165"/>
                  </a:moveTo>
                  <a:cubicBezTo>
                    <a:pt x="544353" y="178118"/>
                    <a:pt x="476725" y="245745"/>
                    <a:pt x="478630" y="325755"/>
                  </a:cubicBezTo>
                  <a:cubicBezTo>
                    <a:pt x="480535" y="406718"/>
                    <a:pt x="549115" y="472440"/>
                    <a:pt x="630078" y="471488"/>
                  </a:cubicBezTo>
                  <a:cubicBezTo>
                    <a:pt x="711040" y="471488"/>
                    <a:pt x="777715" y="402908"/>
                    <a:pt x="777715" y="321945"/>
                  </a:cubicBezTo>
                  <a:cubicBezTo>
                    <a:pt x="777715" y="241935"/>
                    <a:pt x="709135" y="176213"/>
                    <a:pt x="626267" y="177165"/>
                  </a:cubicBezTo>
                  <a:close/>
                  <a:moveTo>
                    <a:pt x="639603" y="0"/>
                  </a:moveTo>
                  <a:cubicBezTo>
                    <a:pt x="993933" y="0"/>
                    <a:pt x="1277778" y="283845"/>
                    <a:pt x="1277778" y="638175"/>
                  </a:cubicBezTo>
                  <a:cubicBezTo>
                    <a:pt x="1277778" y="995363"/>
                    <a:pt x="994885" y="1272540"/>
                    <a:pt x="635792" y="1278255"/>
                  </a:cubicBezTo>
                  <a:cubicBezTo>
                    <a:pt x="295750" y="1283970"/>
                    <a:pt x="-13813" y="982980"/>
                    <a:pt x="475" y="639128"/>
                  </a:cubicBezTo>
                  <a:cubicBezTo>
                    <a:pt x="475" y="279083"/>
                    <a:pt x="279557" y="0"/>
                    <a:pt x="639603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5F22061-FD1E-4AD8-ABE4-68F4D8164B34}"/>
              </a:ext>
            </a:extLst>
          </p:cNvPr>
          <p:cNvGrpSpPr/>
          <p:nvPr/>
        </p:nvGrpSpPr>
        <p:grpSpPr>
          <a:xfrm>
            <a:off x="6554109" y="4089526"/>
            <a:ext cx="1677834" cy="1632996"/>
            <a:chOff x="4791060" y="1957708"/>
            <a:chExt cx="2614664" cy="2544791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6DF6C78-EFBC-46C3-A19D-DB85C267B74F}"/>
                </a:ext>
              </a:extLst>
            </p:cNvPr>
            <p:cNvSpPr/>
            <p:nvPr/>
          </p:nvSpPr>
          <p:spPr>
            <a:xfrm>
              <a:off x="4791060" y="1957708"/>
              <a:ext cx="2614664" cy="2544791"/>
            </a:xfrm>
            <a:custGeom>
              <a:avLst/>
              <a:gdLst>
                <a:gd name="connsiteX0" fmla="*/ 2526997 w 2614664"/>
                <a:gd name="connsiteY0" fmla="*/ 1556472 h 2544791"/>
                <a:gd name="connsiteX1" fmla="*/ 2354594 w 2614664"/>
                <a:gd name="connsiteY1" fmla="*/ 1579332 h 2544791"/>
                <a:gd name="connsiteX2" fmla="*/ 2294587 w 2614664"/>
                <a:gd name="connsiteY2" fmla="*/ 1542184 h 2544791"/>
                <a:gd name="connsiteX3" fmla="*/ 1981214 w 2614664"/>
                <a:gd name="connsiteY3" fmla="*/ 1332634 h 2544791"/>
                <a:gd name="connsiteX4" fmla="*/ 1971689 w 2614664"/>
                <a:gd name="connsiteY4" fmla="*/ 1289772 h 2544791"/>
                <a:gd name="connsiteX5" fmla="*/ 1954544 w 2614664"/>
                <a:gd name="connsiteY5" fmla="*/ 1022119 h 2544791"/>
                <a:gd name="connsiteX6" fmla="*/ 1953592 w 2614664"/>
                <a:gd name="connsiteY6" fmla="*/ 985924 h 2544791"/>
                <a:gd name="connsiteX7" fmla="*/ 2126947 w 2614664"/>
                <a:gd name="connsiteY7" fmla="*/ 931632 h 2544791"/>
                <a:gd name="connsiteX8" fmla="*/ 2157427 w 2614664"/>
                <a:gd name="connsiteY8" fmla="*/ 960207 h 2544791"/>
                <a:gd name="connsiteX9" fmla="*/ 2351737 w 2614664"/>
                <a:gd name="connsiteY9" fmla="*/ 997354 h 2544791"/>
                <a:gd name="connsiteX10" fmla="*/ 2426984 w 2614664"/>
                <a:gd name="connsiteY10" fmla="*/ 814474 h 2544791"/>
                <a:gd name="connsiteX11" fmla="*/ 2267917 w 2614664"/>
                <a:gd name="connsiteY11" fmla="*/ 703984 h 2544791"/>
                <a:gd name="connsiteX12" fmla="*/ 2124089 w 2614664"/>
                <a:gd name="connsiteY12" fmla="*/ 838287 h 2544791"/>
                <a:gd name="connsiteX13" fmla="*/ 2097419 w 2614664"/>
                <a:gd name="connsiteY13" fmla="*/ 884007 h 2544791"/>
                <a:gd name="connsiteX14" fmla="*/ 2097419 w 2614664"/>
                <a:gd name="connsiteY14" fmla="*/ 884007 h 2544791"/>
                <a:gd name="connsiteX15" fmla="*/ 2029792 w 2614664"/>
                <a:gd name="connsiteY15" fmla="*/ 902104 h 2544791"/>
                <a:gd name="connsiteX16" fmla="*/ 1917397 w 2614664"/>
                <a:gd name="connsiteY16" fmla="*/ 925917 h 2544791"/>
                <a:gd name="connsiteX17" fmla="*/ 1917397 w 2614664"/>
                <a:gd name="connsiteY17" fmla="*/ 925917 h 2544791"/>
                <a:gd name="connsiteX18" fmla="*/ 1706894 w 2614664"/>
                <a:gd name="connsiteY18" fmla="*/ 663027 h 2544791"/>
                <a:gd name="connsiteX19" fmla="*/ 1669747 w 2614664"/>
                <a:gd name="connsiteY19" fmla="*/ 627784 h 2544791"/>
                <a:gd name="connsiteX20" fmla="*/ 1879297 w 2614664"/>
                <a:gd name="connsiteY20" fmla="*/ 304887 h 2544791"/>
                <a:gd name="connsiteX21" fmla="*/ 1916444 w 2614664"/>
                <a:gd name="connsiteY21" fmla="*/ 309649 h 2544791"/>
                <a:gd name="connsiteX22" fmla="*/ 2093609 w 2614664"/>
                <a:gd name="connsiteY22" fmla="*/ 212494 h 2544791"/>
                <a:gd name="connsiteX23" fmla="*/ 2027887 w 2614664"/>
                <a:gd name="connsiteY23" fmla="*/ 21994 h 2544791"/>
                <a:gd name="connsiteX24" fmla="*/ 1832624 w 2614664"/>
                <a:gd name="connsiteY24" fmla="*/ 51522 h 2544791"/>
                <a:gd name="connsiteX25" fmla="*/ 1829767 w 2614664"/>
                <a:gd name="connsiteY25" fmla="*/ 255357 h 2544791"/>
                <a:gd name="connsiteX26" fmla="*/ 1810717 w 2614664"/>
                <a:gd name="connsiteY26" fmla="*/ 306792 h 2544791"/>
                <a:gd name="connsiteX27" fmla="*/ 1620217 w 2614664"/>
                <a:gd name="connsiteY27" fmla="*/ 606829 h 2544791"/>
                <a:gd name="connsiteX28" fmla="*/ 1307797 w 2614664"/>
                <a:gd name="connsiteY28" fmla="*/ 535392 h 2544791"/>
                <a:gd name="connsiteX29" fmla="*/ 1251599 w 2614664"/>
                <a:gd name="connsiteY29" fmla="*/ 520152 h 2544791"/>
                <a:gd name="connsiteX30" fmla="*/ 1283032 w 2614664"/>
                <a:gd name="connsiteY30" fmla="*/ 447762 h 2544791"/>
                <a:gd name="connsiteX31" fmla="*/ 1363042 w 2614664"/>
                <a:gd name="connsiteY31" fmla="*/ 322032 h 2544791"/>
                <a:gd name="connsiteX32" fmla="*/ 1238264 w 2614664"/>
                <a:gd name="connsiteY32" fmla="*/ 160107 h 2544791"/>
                <a:gd name="connsiteX33" fmla="*/ 1059194 w 2614664"/>
                <a:gd name="connsiteY33" fmla="*/ 265834 h 2544791"/>
                <a:gd name="connsiteX34" fmla="*/ 1149682 w 2614664"/>
                <a:gd name="connsiteY34" fmla="*/ 455382 h 2544791"/>
                <a:gd name="connsiteX35" fmla="*/ 1191592 w 2614664"/>
                <a:gd name="connsiteY35" fmla="*/ 523962 h 2544791"/>
                <a:gd name="connsiteX36" fmla="*/ 1144919 w 2614664"/>
                <a:gd name="connsiteY36" fmla="*/ 558252 h 2544791"/>
                <a:gd name="connsiteX37" fmla="*/ 901079 w 2614664"/>
                <a:gd name="connsiteY37" fmla="*/ 682077 h 2544791"/>
                <a:gd name="connsiteX38" fmla="*/ 901079 w 2614664"/>
                <a:gd name="connsiteY38" fmla="*/ 682077 h 2544791"/>
                <a:gd name="connsiteX39" fmla="*/ 685814 w 2614664"/>
                <a:gd name="connsiteY39" fmla="*/ 312507 h 2544791"/>
                <a:gd name="connsiteX40" fmla="*/ 677242 w 2614664"/>
                <a:gd name="connsiteY40" fmla="*/ 281074 h 2544791"/>
                <a:gd name="connsiteX41" fmla="*/ 674384 w 2614664"/>
                <a:gd name="connsiteY41" fmla="*/ 53427 h 2544791"/>
                <a:gd name="connsiteX42" fmla="*/ 450547 w 2614664"/>
                <a:gd name="connsiteY42" fmla="*/ 69619 h 2544791"/>
                <a:gd name="connsiteX43" fmla="*/ 472454 w 2614664"/>
                <a:gd name="connsiteY43" fmla="*/ 290599 h 2544791"/>
                <a:gd name="connsiteX44" fmla="*/ 621044 w 2614664"/>
                <a:gd name="connsiteY44" fmla="*/ 320127 h 2544791"/>
                <a:gd name="connsiteX45" fmla="*/ 832499 w 2614664"/>
                <a:gd name="connsiteY45" fmla="*/ 681124 h 2544791"/>
                <a:gd name="connsiteX46" fmla="*/ 848692 w 2614664"/>
                <a:gd name="connsiteY46" fmla="*/ 728749 h 2544791"/>
                <a:gd name="connsiteX47" fmla="*/ 848692 w 2614664"/>
                <a:gd name="connsiteY47" fmla="*/ 728749 h 2544791"/>
                <a:gd name="connsiteX48" fmla="*/ 688672 w 2614664"/>
                <a:gd name="connsiteY48" fmla="*/ 986877 h 2544791"/>
                <a:gd name="connsiteX49" fmla="*/ 524842 w 2614664"/>
                <a:gd name="connsiteY49" fmla="*/ 894484 h 2544791"/>
                <a:gd name="connsiteX50" fmla="*/ 518174 w 2614664"/>
                <a:gd name="connsiteY50" fmla="*/ 850669 h 2544791"/>
                <a:gd name="connsiteX51" fmla="*/ 500077 w 2614664"/>
                <a:gd name="connsiteY51" fmla="*/ 744942 h 2544791"/>
                <a:gd name="connsiteX52" fmla="*/ 281954 w 2614664"/>
                <a:gd name="connsiteY52" fmla="*/ 690649 h 2544791"/>
                <a:gd name="connsiteX53" fmla="*/ 239092 w 2614664"/>
                <a:gd name="connsiteY53" fmla="*/ 915439 h 2544791"/>
                <a:gd name="connsiteX54" fmla="*/ 468644 w 2614664"/>
                <a:gd name="connsiteY54" fmla="*/ 937347 h 2544791"/>
                <a:gd name="connsiteX55" fmla="*/ 667717 w 2614664"/>
                <a:gd name="connsiteY55" fmla="*/ 1055457 h 2544791"/>
                <a:gd name="connsiteX56" fmla="*/ 667717 w 2614664"/>
                <a:gd name="connsiteY56" fmla="*/ 1055457 h 2544791"/>
                <a:gd name="connsiteX57" fmla="*/ 667717 w 2614664"/>
                <a:gd name="connsiteY57" fmla="*/ 1055457 h 2544791"/>
                <a:gd name="connsiteX58" fmla="*/ 662002 w 2614664"/>
                <a:gd name="connsiteY58" fmla="*/ 1301202 h 2544791"/>
                <a:gd name="connsiteX59" fmla="*/ 621044 w 2614664"/>
                <a:gd name="connsiteY59" fmla="*/ 1322157 h 2544791"/>
                <a:gd name="connsiteX60" fmla="*/ 307672 w 2614664"/>
                <a:gd name="connsiteY60" fmla="*/ 1342159 h 2544791"/>
                <a:gd name="connsiteX61" fmla="*/ 307672 w 2614664"/>
                <a:gd name="connsiteY61" fmla="*/ 1342159 h 2544791"/>
                <a:gd name="connsiteX62" fmla="*/ 307672 w 2614664"/>
                <a:gd name="connsiteY62" fmla="*/ 1342159 h 2544791"/>
                <a:gd name="connsiteX63" fmla="*/ 298147 w 2614664"/>
                <a:gd name="connsiteY63" fmla="*/ 1320252 h 2544791"/>
                <a:gd name="connsiteX64" fmla="*/ 119077 w 2614664"/>
                <a:gd name="connsiteY64" fmla="*/ 1229764 h 2544791"/>
                <a:gd name="connsiteX65" fmla="*/ 14 w 2614664"/>
                <a:gd name="connsiteY65" fmla="*/ 1385974 h 2544791"/>
                <a:gd name="connsiteX66" fmla="*/ 122887 w 2614664"/>
                <a:gd name="connsiteY66" fmla="*/ 1534564 h 2544791"/>
                <a:gd name="connsiteX67" fmla="*/ 298147 w 2614664"/>
                <a:gd name="connsiteY67" fmla="*/ 1438362 h 2544791"/>
                <a:gd name="connsiteX68" fmla="*/ 354344 w 2614664"/>
                <a:gd name="connsiteY68" fmla="*/ 1400262 h 2544791"/>
                <a:gd name="connsiteX69" fmla="*/ 401969 w 2614664"/>
                <a:gd name="connsiteY69" fmla="*/ 1395499 h 2544791"/>
                <a:gd name="connsiteX70" fmla="*/ 627712 w 2614664"/>
                <a:gd name="connsiteY70" fmla="*/ 1382164 h 2544791"/>
                <a:gd name="connsiteX71" fmla="*/ 661049 w 2614664"/>
                <a:gd name="connsiteY71" fmla="*/ 1378354 h 2544791"/>
                <a:gd name="connsiteX72" fmla="*/ 690577 w 2614664"/>
                <a:gd name="connsiteY72" fmla="*/ 1417407 h 2544791"/>
                <a:gd name="connsiteX73" fmla="*/ 778207 w 2614664"/>
                <a:gd name="connsiteY73" fmla="*/ 1585999 h 2544791"/>
                <a:gd name="connsiteX74" fmla="*/ 778207 w 2614664"/>
                <a:gd name="connsiteY74" fmla="*/ 1720302 h 2544791"/>
                <a:gd name="connsiteX75" fmla="*/ 687719 w 2614664"/>
                <a:gd name="connsiteY75" fmla="*/ 1762212 h 2544791"/>
                <a:gd name="connsiteX76" fmla="*/ 528652 w 2614664"/>
                <a:gd name="connsiteY76" fmla="*/ 1857462 h 2544791"/>
                <a:gd name="connsiteX77" fmla="*/ 580087 w 2614664"/>
                <a:gd name="connsiteY77" fmla="*/ 2040342 h 2544791"/>
                <a:gd name="connsiteX78" fmla="*/ 766777 w 2614664"/>
                <a:gd name="connsiteY78" fmla="*/ 2040342 h 2544791"/>
                <a:gd name="connsiteX79" fmla="*/ 816307 w 2614664"/>
                <a:gd name="connsiteY79" fmla="*/ 1858414 h 2544791"/>
                <a:gd name="connsiteX80" fmla="*/ 830594 w 2614664"/>
                <a:gd name="connsiteY80" fmla="*/ 1746019 h 2544791"/>
                <a:gd name="connsiteX81" fmla="*/ 852502 w 2614664"/>
                <a:gd name="connsiteY81" fmla="*/ 1714587 h 2544791"/>
                <a:gd name="connsiteX82" fmla="*/ 896317 w 2614664"/>
                <a:gd name="connsiteY82" fmla="*/ 1709824 h 2544791"/>
                <a:gd name="connsiteX83" fmla="*/ 1135394 w 2614664"/>
                <a:gd name="connsiteY83" fmla="*/ 1834602 h 2544791"/>
                <a:gd name="connsiteX84" fmla="*/ 1163969 w 2614664"/>
                <a:gd name="connsiteY84" fmla="*/ 1861272 h 2544791"/>
                <a:gd name="connsiteX85" fmla="*/ 1160159 w 2614664"/>
                <a:gd name="connsiteY85" fmla="*/ 1885084 h 2544791"/>
                <a:gd name="connsiteX86" fmla="*/ 1119202 w 2614664"/>
                <a:gd name="connsiteY86" fmla="*/ 2216554 h 2544791"/>
                <a:gd name="connsiteX87" fmla="*/ 1081102 w 2614664"/>
                <a:gd name="connsiteY87" fmla="*/ 2238462 h 2544791"/>
                <a:gd name="connsiteX88" fmla="*/ 999187 w 2614664"/>
                <a:gd name="connsiteY88" fmla="*/ 2292754 h 2544791"/>
                <a:gd name="connsiteX89" fmla="*/ 1035382 w 2614664"/>
                <a:gd name="connsiteY89" fmla="*/ 2518497 h 2544791"/>
                <a:gd name="connsiteX90" fmla="*/ 1258267 w 2614664"/>
                <a:gd name="connsiteY90" fmla="*/ 2466109 h 2544791"/>
                <a:gd name="connsiteX91" fmla="*/ 1176352 w 2614664"/>
                <a:gd name="connsiteY91" fmla="*/ 2243224 h 2544791"/>
                <a:gd name="connsiteX92" fmla="*/ 1223024 w 2614664"/>
                <a:gd name="connsiteY92" fmla="*/ 1853652 h 2544791"/>
                <a:gd name="connsiteX93" fmla="*/ 1584974 w 2614664"/>
                <a:gd name="connsiteY93" fmla="*/ 1801264 h 2544791"/>
                <a:gd name="connsiteX94" fmla="*/ 1584974 w 2614664"/>
                <a:gd name="connsiteY94" fmla="*/ 1801264 h 2544791"/>
                <a:gd name="connsiteX95" fmla="*/ 1584974 w 2614664"/>
                <a:gd name="connsiteY95" fmla="*/ 1801264 h 2544791"/>
                <a:gd name="connsiteX96" fmla="*/ 1805954 w 2614664"/>
                <a:gd name="connsiteY96" fmla="*/ 2062249 h 2544791"/>
                <a:gd name="connsiteX97" fmla="*/ 1790714 w 2614664"/>
                <a:gd name="connsiteY97" fmla="*/ 2086062 h 2544791"/>
                <a:gd name="connsiteX98" fmla="*/ 1825004 w 2614664"/>
                <a:gd name="connsiteY98" fmla="*/ 2276562 h 2544791"/>
                <a:gd name="connsiteX99" fmla="*/ 2018362 w 2614664"/>
                <a:gd name="connsiteY99" fmla="*/ 2286087 h 2544791"/>
                <a:gd name="connsiteX100" fmla="*/ 2072654 w 2614664"/>
                <a:gd name="connsiteY100" fmla="*/ 2100349 h 2544791"/>
                <a:gd name="connsiteX101" fmla="*/ 1904062 w 2614664"/>
                <a:gd name="connsiteY101" fmla="*/ 2005099 h 2544791"/>
                <a:gd name="connsiteX102" fmla="*/ 1848817 w 2614664"/>
                <a:gd name="connsiteY102" fmla="*/ 2015577 h 2544791"/>
                <a:gd name="connsiteX103" fmla="*/ 1810717 w 2614664"/>
                <a:gd name="connsiteY103" fmla="*/ 1966999 h 2544791"/>
                <a:gd name="connsiteX104" fmla="*/ 1650697 w 2614664"/>
                <a:gd name="connsiteY104" fmla="*/ 1766974 h 2544791"/>
                <a:gd name="connsiteX105" fmla="*/ 1946924 w 2614664"/>
                <a:gd name="connsiteY105" fmla="*/ 1391689 h 2544791"/>
                <a:gd name="connsiteX106" fmla="*/ 1946924 w 2614664"/>
                <a:gd name="connsiteY106" fmla="*/ 1391689 h 2544791"/>
                <a:gd name="connsiteX107" fmla="*/ 1996454 w 2614664"/>
                <a:gd name="connsiteY107" fmla="*/ 1408834 h 2544791"/>
                <a:gd name="connsiteX108" fmla="*/ 2308874 w 2614664"/>
                <a:gd name="connsiteY108" fmla="*/ 1622194 h 2544791"/>
                <a:gd name="connsiteX109" fmla="*/ 2308874 w 2614664"/>
                <a:gd name="connsiteY109" fmla="*/ 1622194 h 2544791"/>
                <a:gd name="connsiteX110" fmla="*/ 2304112 w 2614664"/>
                <a:gd name="connsiteY110" fmla="*/ 1682202 h 2544791"/>
                <a:gd name="connsiteX111" fmla="*/ 2456512 w 2614664"/>
                <a:gd name="connsiteY111" fmla="*/ 1851747 h 2544791"/>
                <a:gd name="connsiteX112" fmla="*/ 2614627 w 2614664"/>
                <a:gd name="connsiteY112" fmla="*/ 1691727 h 2544791"/>
                <a:gd name="connsiteX113" fmla="*/ 2526997 w 2614664"/>
                <a:gd name="connsiteY113" fmla="*/ 1556472 h 2544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614664" h="2544791">
                  <a:moveTo>
                    <a:pt x="2526997" y="1556472"/>
                  </a:moveTo>
                  <a:cubicBezTo>
                    <a:pt x="2465084" y="1526944"/>
                    <a:pt x="2406982" y="1536469"/>
                    <a:pt x="2354594" y="1579332"/>
                  </a:cubicBezTo>
                  <a:cubicBezTo>
                    <a:pt x="2334592" y="1566949"/>
                    <a:pt x="2314589" y="1554567"/>
                    <a:pt x="2294587" y="1542184"/>
                  </a:cubicBezTo>
                  <a:cubicBezTo>
                    <a:pt x="2189812" y="1472652"/>
                    <a:pt x="2091704" y="1394547"/>
                    <a:pt x="1981214" y="1332634"/>
                  </a:cubicBezTo>
                  <a:cubicBezTo>
                    <a:pt x="1965022" y="1321204"/>
                    <a:pt x="1969784" y="1305012"/>
                    <a:pt x="1971689" y="1289772"/>
                  </a:cubicBezTo>
                  <a:cubicBezTo>
                    <a:pt x="1982167" y="1199284"/>
                    <a:pt x="1978357" y="1109749"/>
                    <a:pt x="1954544" y="1022119"/>
                  </a:cubicBezTo>
                  <a:cubicBezTo>
                    <a:pt x="1951687" y="1010689"/>
                    <a:pt x="1943114" y="998307"/>
                    <a:pt x="1953592" y="985924"/>
                  </a:cubicBezTo>
                  <a:cubicBezTo>
                    <a:pt x="2012647" y="971637"/>
                    <a:pt x="2070749" y="955444"/>
                    <a:pt x="2126947" y="931632"/>
                  </a:cubicBezTo>
                  <a:cubicBezTo>
                    <a:pt x="2142187" y="935442"/>
                    <a:pt x="2147902" y="949729"/>
                    <a:pt x="2157427" y="960207"/>
                  </a:cubicBezTo>
                  <a:cubicBezTo>
                    <a:pt x="2208862" y="1018309"/>
                    <a:pt x="2285062" y="1032597"/>
                    <a:pt x="2351737" y="997354"/>
                  </a:cubicBezTo>
                  <a:cubicBezTo>
                    <a:pt x="2416507" y="962112"/>
                    <a:pt x="2447939" y="886864"/>
                    <a:pt x="2426984" y="814474"/>
                  </a:cubicBezTo>
                  <a:cubicBezTo>
                    <a:pt x="2406982" y="745894"/>
                    <a:pt x="2338402" y="698269"/>
                    <a:pt x="2267917" y="703984"/>
                  </a:cubicBezTo>
                  <a:cubicBezTo>
                    <a:pt x="2193622" y="708747"/>
                    <a:pt x="2136472" y="762087"/>
                    <a:pt x="2124089" y="838287"/>
                  </a:cubicBezTo>
                  <a:cubicBezTo>
                    <a:pt x="2121232" y="857337"/>
                    <a:pt x="2121232" y="877339"/>
                    <a:pt x="2097419" y="884007"/>
                  </a:cubicBezTo>
                  <a:lnTo>
                    <a:pt x="2097419" y="884007"/>
                  </a:lnTo>
                  <a:cubicBezTo>
                    <a:pt x="2074559" y="889722"/>
                    <a:pt x="2052652" y="897342"/>
                    <a:pt x="2029792" y="902104"/>
                  </a:cubicBezTo>
                  <a:cubicBezTo>
                    <a:pt x="1991692" y="909724"/>
                    <a:pt x="1958354" y="936394"/>
                    <a:pt x="1917397" y="925917"/>
                  </a:cubicBezTo>
                  <a:cubicBezTo>
                    <a:pt x="1917397" y="925917"/>
                    <a:pt x="1917397" y="925917"/>
                    <a:pt x="1917397" y="925917"/>
                  </a:cubicBezTo>
                  <a:cubicBezTo>
                    <a:pt x="1873582" y="817332"/>
                    <a:pt x="1799287" y="732559"/>
                    <a:pt x="1706894" y="663027"/>
                  </a:cubicBezTo>
                  <a:cubicBezTo>
                    <a:pt x="1693559" y="652549"/>
                    <a:pt x="1674509" y="647787"/>
                    <a:pt x="1669747" y="627784"/>
                  </a:cubicBezTo>
                  <a:cubicBezTo>
                    <a:pt x="1744994" y="523962"/>
                    <a:pt x="1814527" y="416329"/>
                    <a:pt x="1879297" y="304887"/>
                  </a:cubicBezTo>
                  <a:cubicBezTo>
                    <a:pt x="1891679" y="306792"/>
                    <a:pt x="1904062" y="307744"/>
                    <a:pt x="1916444" y="309649"/>
                  </a:cubicBezTo>
                  <a:cubicBezTo>
                    <a:pt x="1994549" y="322032"/>
                    <a:pt x="2065987" y="282979"/>
                    <a:pt x="2093609" y="212494"/>
                  </a:cubicBezTo>
                  <a:cubicBezTo>
                    <a:pt x="2121232" y="141057"/>
                    <a:pt x="2092657" y="61047"/>
                    <a:pt x="2027887" y="21994"/>
                  </a:cubicBezTo>
                  <a:cubicBezTo>
                    <a:pt x="1963117" y="-16106"/>
                    <a:pt x="1882154" y="-3723"/>
                    <a:pt x="1832624" y="51522"/>
                  </a:cubicBezTo>
                  <a:cubicBezTo>
                    <a:pt x="1780237" y="109624"/>
                    <a:pt x="1779284" y="189634"/>
                    <a:pt x="1829767" y="255357"/>
                  </a:cubicBezTo>
                  <a:cubicBezTo>
                    <a:pt x="1836434" y="277264"/>
                    <a:pt x="1820242" y="290599"/>
                    <a:pt x="1810717" y="306792"/>
                  </a:cubicBezTo>
                  <a:cubicBezTo>
                    <a:pt x="1747852" y="406804"/>
                    <a:pt x="1684034" y="506817"/>
                    <a:pt x="1620217" y="606829"/>
                  </a:cubicBezTo>
                  <a:cubicBezTo>
                    <a:pt x="1521157" y="562062"/>
                    <a:pt x="1417334" y="534439"/>
                    <a:pt x="1307797" y="535392"/>
                  </a:cubicBezTo>
                  <a:cubicBezTo>
                    <a:pt x="1288747" y="535392"/>
                    <a:pt x="1260172" y="553489"/>
                    <a:pt x="1251599" y="520152"/>
                  </a:cubicBezTo>
                  <a:cubicBezTo>
                    <a:pt x="1243979" y="490624"/>
                    <a:pt x="1244932" y="463954"/>
                    <a:pt x="1283032" y="447762"/>
                  </a:cubicBezTo>
                  <a:cubicBezTo>
                    <a:pt x="1334467" y="424902"/>
                    <a:pt x="1359232" y="378229"/>
                    <a:pt x="1363042" y="322032"/>
                  </a:cubicBezTo>
                  <a:cubicBezTo>
                    <a:pt x="1367804" y="243927"/>
                    <a:pt x="1313512" y="174394"/>
                    <a:pt x="1238264" y="160107"/>
                  </a:cubicBezTo>
                  <a:cubicBezTo>
                    <a:pt x="1158254" y="144867"/>
                    <a:pt x="1083007" y="189634"/>
                    <a:pt x="1059194" y="265834"/>
                  </a:cubicBezTo>
                  <a:cubicBezTo>
                    <a:pt x="1034429" y="343939"/>
                    <a:pt x="1070624" y="427759"/>
                    <a:pt x="1149682" y="455382"/>
                  </a:cubicBezTo>
                  <a:cubicBezTo>
                    <a:pt x="1189687" y="469669"/>
                    <a:pt x="1189687" y="493482"/>
                    <a:pt x="1191592" y="523962"/>
                  </a:cubicBezTo>
                  <a:cubicBezTo>
                    <a:pt x="1193497" y="559204"/>
                    <a:pt x="1163017" y="553489"/>
                    <a:pt x="1144919" y="558252"/>
                  </a:cubicBezTo>
                  <a:cubicBezTo>
                    <a:pt x="1055384" y="583017"/>
                    <a:pt x="973469" y="623022"/>
                    <a:pt x="901079" y="682077"/>
                  </a:cubicBezTo>
                  <a:lnTo>
                    <a:pt x="901079" y="682077"/>
                  </a:lnTo>
                  <a:cubicBezTo>
                    <a:pt x="829642" y="557299"/>
                    <a:pt x="757252" y="434427"/>
                    <a:pt x="685814" y="312507"/>
                  </a:cubicBezTo>
                  <a:cubicBezTo>
                    <a:pt x="680099" y="302982"/>
                    <a:pt x="675337" y="293457"/>
                    <a:pt x="677242" y="281074"/>
                  </a:cubicBezTo>
                  <a:cubicBezTo>
                    <a:pt x="742964" y="209637"/>
                    <a:pt x="742012" y="114387"/>
                    <a:pt x="674384" y="53427"/>
                  </a:cubicBezTo>
                  <a:cubicBezTo>
                    <a:pt x="609614" y="-5628"/>
                    <a:pt x="505792" y="1992"/>
                    <a:pt x="450547" y="69619"/>
                  </a:cubicBezTo>
                  <a:cubicBezTo>
                    <a:pt x="395302" y="136294"/>
                    <a:pt x="404827" y="235354"/>
                    <a:pt x="472454" y="290599"/>
                  </a:cubicBezTo>
                  <a:cubicBezTo>
                    <a:pt x="516269" y="326794"/>
                    <a:pt x="566752" y="330604"/>
                    <a:pt x="621044" y="320127"/>
                  </a:cubicBezTo>
                  <a:cubicBezTo>
                    <a:pt x="691529" y="440142"/>
                    <a:pt x="762014" y="561109"/>
                    <a:pt x="832499" y="681124"/>
                  </a:cubicBezTo>
                  <a:cubicBezTo>
                    <a:pt x="841072" y="695412"/>
                    <a:pt x="855359" y="708747"/>
                    <a:pt x="848692" y="728749"/>
                  </a:cubicBezTo>
                  <a:cubicBezTo>
                    <a:pt x="848692" y="728749"/>
                    <a:pt x="848692" y="728749"/>
                    <a:pt x="848692" y="728749"/>
                  </a:cubicBezTo>
                  <a:cubicBezTo>
                    <a:pt x="772492" y="800187"/>
                    <a:pt x="720104" y="886864"/>
                    <a:pt x="688672" y="986877"/>
                  </a:cubicBezTo>
                  <a:cubicBezTo>
                    <a:pt x="626759" y="969732"/>
                    <a:pt x="581992" y="920202"/>
                    <a:pt x="524842" y="894484"/>
                  </a:cubicBezTo>
                  <a:cubicBezTo>
                    <a:pt x="507697" y="882102"/>
                    <a:pt x="516269" y="865909"/>
                    <a:pt x="518174" y="850669"/>
                  </a:cubicBezTo>
                  <a:cubicBezTo>
                    <a:pt x="522937" y="813522"/>
                    <a:pt x="519127" y="778279"/>
                    <a:pt x="500077" y="744942"/>
                  </a:cubicBezTo>
                  <a:cubicBezTo>
                    <a:pt x="456262" y="668742"/>
                    <a:pt x="356249" y="643977"/>
                    <a:pt x="281954" y="690649"/>
                  </a:cubicBezTo>
                  <a:cubicBezTo>
                    <a:pt x="205754" y="738274"/>
                    <a:pt x="186704" y="843049"/>
                    <a:pt x="239092" y="915439"/>
                  </a:cubicBezTo>
                  <a:cubicBezTo>
                    <a:pt x="293384" y="989734"/>
                    <a:pt x="392444" y="999259"/>
                    <a:pt x="468644" y="937347"/>
                  </a:cubicBezTo>
                  <a:cubicBezTo>
                    <a:pt x="542939" y="964017"/>
                    <a:pt x="600089" y="1017357"/>
                    <a:pt x="667717" y="1055457"/>
                  </a:cubicBezTo>
                  <a:cubicBezTo>
                    <a:pt x="667717" y="1055457"/>
                    <a:pt x="667717" y="1055457"/>
                    <a:pt x="667717" y="1055457"/>
                  </a:cubicBezTo>
                  <a:cubicBezTo>
                    <a:pt x="667717" y="1055457"/>
                    <a:pt x="667717" y="1055457"/>
                    <a:pt x="667717" y="1055457"/>
                  </a:cubicBezTo>
                  <a:cubicBezTo>
                    <a:pt x="650572" y="1137372"/>
                    <a:pt x="646762" y="1218334"/>
                    <a:pt x="662002" y="1301202"/>
                  </a:cubicBezTo>
                  <a:cubicBezTo>
                    <a:pt x="658192" y="1326919"/>
                    <a:pt x="636284" y="1321204"/>
                    <a:pt x="621044" y="1322157"/>
                  </a:cubicBezTo>
                  <a:cubicBezTo>
                    <a:pt x="516269" y="1328824"/>
                    <a:pt x="412447" y="1335492"/>
                    <a:pt x="307672" y="1342159"/>
                  </a:cubicBezTo>
                  <a:cubicBezTo>
                    <a:pt x="307672" y="1342159"/>
                    <a:pt x="307672" y="1342159"/>
                    <a:pt x="307672" y="1342159"/>
                  </a:cubicBezTo>
                  <a:cubicBezTo>
                    <a:pt x="307672" y="1342159"/>
                    <a:pt x="307672" y="1342159"/>
                    <a:pt x="307672" y="1342159"/>
                  </a:cubicBezTo>
                  <a:cubicBezTo>
                    <a:pt x="304814" y="1334539"/>
                    <a:pt x="301957" y="1326919"/>
                    <a:pt x="298147" y="1320252"/>
                  </a:cubicBezTo>
                  <a:cubicBezTo>
                    <a:pt x="264809" y="1248814"/>
                    <a:pt x="192419" y="1211667"/>
                    <a:pt x="119077" y="1229764"/>
                  </a:cubicBezTo>
                  <a:cubicBezTo>
                    <a:pt x="45734" y="1247862"/>
                    <a:pt x="-938" y="1308822"/>
                    <a:pt x="14" y="1385974"/>
                  </a:cubicBezTo>
                  <a:cubicBezTo>
                    <a:pt x="967" y="1459317"/>
                    <a:pt x="50497" y="1519324"/>
                    <a:pt x="122887" y="1534564"/>
                  </a:cubicBezTo>
                  <a:cubicBezTo>
                    <a:pt x="196229" y="1549804"/>
                    <a:pt x="270524" y="1512657"/>
                    <a:pt x="298147" y="1438362"/>
                  </a:cubicBezTo>
                  <a:cubicBezTo>
                    <a:pt x="309577" y="1407882"/>
                    <a:pt x="327674" y="1401214"/>
                    <a:pt x="354344" y="1400262"/>
                  </a:cubicBezTo>
                  <a:cubicBezTo>
                    <a:pt x="370537" y="1400262"/>
                    <a:pt x="385777" y="1397404"/>
                    <a:pt x="401969" y="1395499"/>
                  </a:cubicBezTo>
                  <a:cubicBezTo>
                    <a:pt x="477217" y="1393594"/>
                    <a:pt x="552464" y="1390737"/>
                    <a:pt x="627712" y="1382164"/>
                  </a:cubicBezTo>
                  <a:cubicBezTo>
                    <a:pt x="639142" y="1383117"/>
                    <a:pt x="650572" y="1384069"/>
                    <a:pt x="661049" y="1378354"/>
                  </a:cubicBezTo>
                  <a:cubicBezTo>
                    <a:pt x="683909" y="1382164"/>
                    <a:pt x="684862" y="1401214"/>
                    <a:pt x="690577" y="1417407"/>
                  </a:cubicBezTo>
                  <a:cubicBezTo>
                    <a:pt x="712484" y="1477414"/>
                    <a:pt x="741059" y="1533612"/>
                    <a:pt x="778207" y="1585999"/>
                  </a:cubicBezTo>
                  <a:cubicBezTo>
                    <a:pt x="825832" y="1650769"/>
                    <a:pt x="823927" y="1649817"/>
                    <a:pt x="778207" y="1720302"/>
                  </a:cubicBezTo>
                  <a:cubicBezTo>
                    <a:pt x="755347" y="1755544"/>
                    <a:pt x="735344" y="1772689"/>
                    <a:pt x="687719" y="1762212"/>
                  </a:cubicBezTo>
                  <a:cubicBezTo>
                    <a:pt x="621044" y="1747924"/>
                    <a:pt x="554369" y="1793644"/>
                    <a:pt x="528652" y="1857462"/>
                  </a:cubicBezTo>
                  <a:cubicBezTo>
                    <a:pt x="502934" y="1923184"/>
                    <a:pt x="523889" y="1998432"/>
                    <a:pt x="580087" y="2040342"/>
                  </a:cubicBezTo>
                  <a:cubicBezTo>
                    <a:pt x="635332" y="2081299"/>
                    <a:pt x="711532" y="2081299"/>
                    <a:pt x="766777" y="2040342"/>
                  </a:cubicBezTo>
                  <a:cubicBezTo>
                    <a:pt x="823927" y="1998432"/>
                    <a:pt x="851549" y="1919374"/>
                    <a:pt x="816307" y="1858414"/>
                  </a:cubicBezTo>
                  <a:cubicBezTo>
                    <a:pt x="787732" y="1809837"/>
                    <a:pt x="802019" y="1780309"/>
                    <a:pt x="830594" y="1746019"/>
                  </a:cubicBezTo>
                  <a:cubicBezTo>
                    <a:pt x="839167" y="1736494"/>
                    <a:pt x="845834" y="1726017"/>
                    <a:pt x="852502" y="1714587"/>
                  </a:cubicBezTo>
                  <a:cubicBezTo>
                    <a:pt x="864884" y="1691727"/>
                    <a:pt x="877267" y="1693632"/>
                    <a:pt x="896317" y="1709824"/>
                  </a:cubicBezTo>
                  <a:cubicBezTo>
                    <a:pt x="966802" y="1767927"/>
                    <a:pt x="1046812" y="1809837"/>
                    <a:pt x="1135394" y="1834602"/>
                  </a:cubicBezTo>
                  <a:cubicBezTo>
                    <a:pt x="1149682" y="1838412"/>
                    <a:pt x="1163017" y="1842222"/>
                    <a:pt x="1163969" y="1861272"/>
                  </a:cubicBezTo>
                  <a:cubicBezTo>
                    <a:pt x="1161112" y="1868892"/>
                    <a:pt x="1158254" y="1878417"/>
                    <a:pt x="1160159" y="1885084"/>
                  </a:cubicBezTo>
                  <a:cubicBezTo>
                    <a:pt x="1142062" y="1994622"/>
                    <a:pt x="1129679" y="2105112"/>
                    <a:pt x="1119202" y="2216554"/>
                  </a:cubicBezTo>
                  <a:cubicBezTo>
                    <a:pt x="1114439" y="2237509"/>
                    <a:pt x="1095389" y="2234652"/>
                    <a:pt x="1081102" y="2238462"/>
                  </a:cubicBezTo>
                  <a:cubicBezTo>
                    <a:pt x="1048717" y="2248939"/>
                    <a:pt x="1021094" y="2266084"/>
                    <a:pt x="999187" y="2292754"/>
                  </a:cubicBezTo>
                  <a:cubicBezTo>
                    <a:pt x="943942" y="2365144"/>
                    <a:pt x="960134" y="2468014"/>
                    <a:pt x="1035382" y="2518497"/>
                  </a:cubicBezTo>
                  <a:cubicBezTo>
                    <a:pt x="1110629" y="2568979"/>
                    <a:pt x="1213499" y="2544214"/>
                    <a:pt x="1258267" y="2466109"/>
                  </a:cubicBezTo>
                  <a:cubicBezTo>
                    <a:pt x="1305892" y="2382289"/>
                    <a:pt x="1270649" y="2286087"/>
                    <a:pt x="1176352" y="2243224"/>
                  </a:cubicBezTo>
                  <a:cubicBezTo>
                    <a:pt x="1191592" y="2113684"/>
                    <a:pt x="1207784" y="1983192"/>
                    <a:pt x="1223024" y="1853652"/>
                  </a:cubicBezTo>
                  <a:cubicBezTo>
                    <a:pt x="1347802" y="1867939"/>
                    <a:pt x="1469722" y="1854604"/>
                    <a:pt x="1584974" y="1801264"/>
                  </a:cubicBezTo>
                  <a:cubicBezTo>
                    <a:pt x="1584974" y="1801264"/>
                    <a:pt x="1584974" y="1801264"/>
                    <a:pt x="1584974" y="1801264"/>
                  </a:cubicBezTo>
                  <a:cubicBezTo>
                    <a:pt x="1584974" y="1801264"/>
                    <a:pt x="1584974" y="1801264"/>
                    <a:pt x="1584974" y="1801264"/>
                  </a:cubicBezTo>
                  <a:cubicBezTo>
                    <a:pt x="1666889" y="1881274"/>
                    <a:pt x="1737374" y="1970809"/>
                    <a:pt x="1805954" y="2062249"/>
                  </a:cubicBezTo>
                  <a:cubicBezTo>
                    <a:pt x="1801192" y="2069869"/>
                    <a:pt x="1794524" y="2077489"/>
                    <a:pt x="1790714" y="2086062"/>
                  </a:cubicBezTo>
                  <a:cubicBezTo>
                    <a:pt x="1757377" y="2151784"/>
                    <a:pt x="1771664" y="2228937"/>
                    <a:pt x="1825004" y="2276562"/>
                  </a:cubicBezTo>
                  <a:cubicBezTo>
                    <a:pt x="1879297" y="2324187"/>
                    <a:pt x="1960259" y="2327997"/>
                    <a:pt x="2018362" y="2286087"/>
                  </a:cubicBezTo>
                  <a:cubicBezTo>
                    <a:pt x="2077417" y="2244177"/>
                    <a:pt x="2099324" y="2167024"/>
                    <a:pt x="2072654" y="2100349"/>
                  </a:cubicBezTo>
                  <a:cubicBezTo>
                    <a:pt x="2045984" y="2033674"/>
                    <a:pt x="1979309" y="1994622"/>
                    <a:pt x="1904062" y="2005099"/>
                  </a:cubicBezTo>
                  <a:cubicBezTo>
                    <a:pt x="1885012" y="2007957"/>
                    <a:pt x="1866914" y="2011767"/>
                    <a:pt x="1848817" y="2015577"/>
                  </a:cubicBezTo>
                  <a:cubicBezTo>
                    <a:pt x="1836434" y="1999384"/>
                    <a:pt x="1823099" y="1983192"/>
                    <a:pt x="1810717" y="1966999"/>
                  </a:cubicBezTo>
                  <a:cubicBezTo>
                    <a:pt x="1758329" y="1899372"/>
                    <a:pt x="1696417" y="1840317"/>
                    <a:pt x="1650697" y="1766974"/>
                  </a:cubicBezTo>
                  <a:cubicBezTo>
                    <a:pt x="1797382" y="1679344"/>
                    <a:pt x="1899299" y="1556472"/>
                    <a:pt x="1946924" y="1391689"/>
                  </a:cubicBezTo>
                  <a:cubicBezTo>
                    <a:pt x="1946924" y="1391689"/>
                    <a:pt x="1946924" y="1391689"/>
                    <a:pt x="1946924" y="1391689"/>
                  </a:cubicBezTo>
                  <a:cubicBezTo>
                    <a:pt x="1969784" y="1379307"/>
                    <a:pt x="1982167" y="1399309"/>
                    <a:pt x="1996454" y="1408834"/>
                  </a:cubicBezTo>
                  <a:cubicBezTo>
                    <a:pt x="2101229" y="1479319"/>
                    <a:pt x="2205052" y="1550757"/>
                    <a:pt x="2308874" y="1622194"/>
                  </a:cubicBezTo>
                  <a:lnTo>
                    <a:pt x="2308874" y="1622194"/>
                  </a:lnTo>
                  <a:cubicBezTo>
                    <a:pt x="2319352" y="1643149"/>
                    <a:pt x="2305064" y="1662199"/>
                    <a:pt x="2304112" y="1682202"/>
                  </a:cubicBezTo>
                  <a:cubicBezTo>
                    <a:pt x="2297444" y="1773642"/>
                    <a:pt x="2366024" y="1850794"/>
                    <a:pt x="2456512" y="1851747"/>
                  </a:cubicBezTo>
                  <a:cubicBezTo>
                    <a:pt x="2545095" y="1852699"/>
                    <a:pt x="2616532" y="1781262"/>
                    <a:pt x="2614627" y="1691727"/>
                  </a:cubicBezTo>
                  <a:cubicBezTo>
                    <a:pt x="2612722" y="1629814"/>
                    <a:pt x="2583195" y="1583142"/>
                    <a:pt x="2526997" y="1556472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8125C08-1CC8-45A3-87DB-A816A9AD837A}"/>
                </a:ext>
              </a:extLst>
            </p:cNvPr>
            <p:cNvSpPr/>
            <p:nvPr/>
          </p:nvSpPr>
          <p:spPr>
            <a:xfrm>
              <a:off x="5468780" y="2511197"/>
              <a:ext cx="1277778" cy="1278335"/>
            </a:xfrm>
            <a:custGeom>
              <a:avLst/>
              <a:gdLst>
                <a:gd name="connsiteX0" fmla="*/ 535780 w 1277778"/>
                <a:gd name="connsiteY0" fmla="*/ 935355 h 1278335"/>
                <a:gd name="connsiteX1" fmla="*/ 645317 w 1277778"/>
                <a:gd name="connsiteY1" fmla="*/ 1044892 h 1278335"/>
                <a:gd name="connsiteX2" fmla="*/ 534827 w 1277778"/>
                <a:gd name="connsiteY2" fmla="*/ 1152525 h 1278335"/>
                <a:gd name="connsiteX3" fmla="*/ 428147 w 1277778"/>
                <a:gd name="connsiteY3" fmla="*/ 1043940 h 1278335"/>
                <a:gd name="connsiteX4" fmla="*/ 535780 w 1277778"/>
                <a:gd name="connsiteY4" fmla="*/ 935355 h 1278335"/>
                <a:gd name="connsiteX5" fmla="*/ 534828 w 1277778"/>
                <a:gd name="connsiteY5" fmla="*/ 920115 h 1278335"/>
                <a:gd name="connsiteX6" fmla="*/ 403382 w 1277778"/>
                <a:gd name="connsiteY6" fmla="*/ 1049655 h 1278335"/>
                <a:gd name="connsiteX7" fmla="*/ 535780 w 1277778"/>
                <a:gd name="connsiteY7" fmla="*/ 1183005 h 1278335"/>
                <a:gd name="connsiteX8" fmla="*/ 666273 w 1277778"/>
                <a:gd name="connsiteY8" fmla="*/ 1052513 h 1278335"/>
                <a:gd name="connsiteX9" fmla="*/ 534828 w 1277778"/>
                <a:gd name="connsiteY9" fmla="*/ 920115 h 1278335"/>
                <a:gd name="connsiteX10" fmla="*/ 792954 w 1277778"/>
                <a:gd name="connsiteY10" fmla="*/ 710565 h 1278335"/>
                <a:gd name="connsiteX11" fmla="*/ 841532 w 1277778"/>
                <a:gd name="connsiteY11" fmla="*/ 757237 h 1278335"/>
                <a:gd name="connsiteX12" fmla="*/ 795812 w 1277778"/>
                <a:gd name="connsiteY12" fmla="*/ 805815 h 1278335"/>
                <a:gd name="connsiteX13" fmla="*/ 747234 w 1277778"/>
                <a:gd name="connsiteY13" fmla="*/ 755332 h 1278335"/>
                <a:gd name="connsiteX14" fmla="*/ 792954 w 1277778"/>
                <a:gd name="connsiteY14" fmla="*/ 710565 h 1278335"/>
                <a:gd name="connsiteX15" fmla="*/ 794860 w 1277778"/>
                <a:gd name="connsiteY15" fmla="*/ 693420 h 1278335"/>
                <a:gd name="connsiteX16" fmla="*/ 725328 w 1277778"/>
                <a:gd name="connsiteY16" fmla="*/ 762952 h 1278335"/>
                <a:gd name="connsiteX17" fmla="*/ 794860 w 1277778"/>
                <a:gd name="connsiteY17" fmla="*/ 832485 h 1278335"/>
                <a:gd name="connsiteX18" fmla="*/ 864392 w 1277778"/>
                <a:gd name="connsiteY18" fmla="*/ 762952 h 1278335"/>
                <a:gd name="connsiteX19" fmla="*/ 794860 w 1277778"/>
                <a:gd name="connsiteY19" fmla="*/ 693420 h 1278335"/>
                <a:gd name="connsiteX20" fmla="*/ 231932 w 1277778"/>
                <a:gd name="connsiteY20" fmla="*/ 630555 h 1278335"/>
                <a:gd name="connsiteX21" fmla="*/ 303369 w 1277778"/>
                <a:gd name="connsiteY21" fmla="*/ 704850 h 1278335"/>
                <a:gd name="connsiteX22" fmla="*/ 233837 w 1277778"/>
                <a:gd name="connsiteY22" fmla="*/ 779145 h 1278335"/>
                <a:gd name="connsiteX23" fmla="*/ 160494 w 1277778"/>
                <a:gd name="connsiteY23" fmla="*/ 707708 h 1278335"/>
                <a:gd name="connsiteX24" fmla="*/ 231932 w 1277778"/>
                <a:gd name="connsiteY24" fmla="*/ 630555 h 1278335"/>
                <a:gd name="connsiteX25" fmla="*/ 232885 w 1277778"/>
                <a:gd name="connsiteY25" fmla="*/ 616268 h 1278335"/>
                <a:gd name="connsiteX26" fmla="*/ 136682 w 1277778"/>
                <a:gd name="connsiteY26" fmla="*/ 708660 h 1278335"/>
                <a:gd name="connsiteX27" fmla="*/ 233837 w 1277778"/>
                <a:gd name="connsiteY27" fmla="*/ 804863 h 1278335"/>
                <a:gd name="connsiteX28" fmla="*/ 330040 w 1277778"/>
                <a:gd name="connsiteY28" fmla="*/ 712470 h 1278335"/>
                <a:gd name="connsiteX29" fmla="*/ 232885 w 1277778"/>
                <a:gd name="connsiteY29" fmla="*/ 616268 h 1278335"/>
                <a:gd name="connsiteX30" fmla="*/ 1138712 w 1277778"/>
                <a:gd name="connsiteY30" fmla="*/ 510540 h 1278335"/>
                <a:gd name="connsiteX31" fmla="*/ 1190147 w 1277778"/>
                <a:gd name="connsiteY31" fmla="*/ 565785 h 1278335"/>
                <a:gd name="connsiteX32" fmla="*/ 1135854 w 1277778"/>
                <a:gd name="connsiteY32" fmla="*/ 619125 h 1278335"/>
                <a:gd name="connsiteX33" fmla="*/ 1081562 w 1277778"/>
                <a:gd name="connsiteY33" fmla="*/ 567690 h 1278335"/>
                <a:gd name="connsiteX34" fmla="*/ 1138712 w 1277778"/>
                <a:gd name="connsiteY34" fmla="*/ 510540 h 1278335"/>
                <a:gd name="connsiteX35" fmla="*/ 1136808 w 1277778"/>
                <a:gd name="connsiteY35" fmla="*/ 492443 h 1278335"/>
                <a:gd name="connsiteX36" fmla="*/ 1058703 w 1277778"/>
                <a:gd name="connsiteY36" fmla="*/ 565785 h 1278335"/>
                <a:gd name="connsiteX37" fmla="*/ 1136808 w 1277778"/>
                <a:gd name="connsiteY37" fmla="*/ 650558 h 1278335"/>
                <a:gd name="connsiteX38" fmla="*/ 1215865 w 1277778"/>
                <a:gd name="connsiteY38" fmla="*/ 570548 h 1278335"/>
                <a:gd name="connsiteX39" fmla="*/ 1136808 w 1277778"/>
                <a:gd name="connsiteY39" fmla="*/ 492443 h 1278335"/>
                <a:gd name="connsiteX40" fmla="*/ 279557 w 1277778"/>
                <a:gd name="connsiteY40" fmla="*/ 281940 h 1278335"/>
                <a:gd name="connsiteX41" fmla="*/ 338612 w 1277778"/>
                <a:gd name="connsiteY41" fmla="*/ 340043 h 1278335"/>
                <a:gd name="connsiteX42" fmla="*/ 277652 w 1277778"/>
                <a:gd name="connsiteY42" fmla="*/ 403860 h 1278335"/>
                <a:gd name="connsiteX43" fmla="*/ 219550 w 1277778"/>
                <a:gd name="connsiteY43" fmla="*/ 340995 h 1278335"/>
                <a:gd name="connsiteX44" fmla="*/ 279557 w 1277778"/>
                <a:gd name="connsiteY44" fmla="*/ 281940 h 1278335"/>
                <a:gd name="connsiteX45" fmla="*/ 276700 w 1277778"/>
                <a:gd name="connsiteY45" fmla="*/ 263843 h 1278335"/>
                <a:gd name="connsiteX46" fmla="*/ 193832 w 1277778"/>
                <a:gd name="connsiteY46" fmla="*/ 349568 h 1278335"/>
                <a:gd name="connsiteX47" fmla="*/ 279557 w 1277778"/>
                <a:gd name="connsiteY47" fmla="*/ 432435 h 1278335"/>
                <a:gd name="connsiteX48" fmla="*/ 360520 w 1277778"/>
                <a:gd name="connsiteY48" fmla="*/ 348615 h 1278335"/>
                <a:gd name="connsiteX49" fmla="*/ 276700 w 1277778"/>
                <a:gd name="connsiteY49" fmla="*/ 263843 h 1278335"/>
                <a:gd name="connsiteX50" fmla="*/ 628172 w 1277778"/>
                <a:gd name="connsiteY50" fmla="*/ 191453 h 1278335"/>
                <a:gd name="connsiteX51" fmla="*/ 751997 w 1277778"/>
                <a:gd name="connsiteY51" fmla="*/ 320993 h 1278335"/>
                <a:gd name="connsiteX52" fmla="*/ 622457 w 1277778"/>
                <a:gd name="connsiteY52" fmla="*/ 445770 h 1278335"/>
                <a:gd name="connsiteX53" fmla="*/ 504347 w 1277778"/>
                <a:gd name="connsiteY53" fmla="*/ 315278 h 1278335"/>
                <a:gd name="connsiteX54" fmla="*/ 628172 w 1277778"/>
                <a:gd name="connsiteY54" fmla="*/ 191453 h 1278335"/>
                <a:gd name="connsiteX55" fmla="*/ 626267 w 1277778"/>
                <a:gd name="connsiteY55" fmla="*/ 177165 h 1278335"/>
                <a:gd name="connsiteX56" fmla="*/ 478630 w 1277778"/>
                <a:gd name="connsiteY56" fmla="*/ 325755 h 1278335"/>
                <a:gd name="connsiteX57" fmla="*/ 630078 w 1277778"/>
                <a:gd name="connsiteY57" fmla="*/ 471488 h 1278335"/>
                <a:gd name="connsiteX58" fmla="*/ 777715 w 1277778"/>
                <a:gd name="connsiteY58" fmla="*/ 321945 h 1278335"/>
                <a:gd name="connsiteX59" fmla="*/ 626267 w 1277778"/>
                <a:gd name="connsiteY59" fmla="*/ 177165 h 1278335"/>
                <a:gd name="connsiteX60" fmla="*/ 639603 w 1277778"/>
                <a:gd name="connsiteY60" fmla="*/ 0 h 1278335"/>
                <a:gd name="connsiteX61" fmla="*/ 1277778 w 1277778"/>
                <a:gd name="connsiteY61" fmla="*/ 638175 h 1278335"/>
                <a:gd name="connsiteX62" fmla="*/ 635792 w 1277778"/>
                <a:gd name="connsiteY62" fmla="*/ 1278255 h 1278335"/>
                <a:gd name="connsiteX63" fmla="*/ 475 w 1277778"/>
                <a:gd name="connsiteY63" fmla="*/ 639128 h 1278335"/>
                <a:gd name="connsiteX64" fmla="*/ 639603 w 1277778"/>
                <a:gd name="connsiteY64" fmla="*/ 0 h 1278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1277778" h="1278335">
                  <a:moveTo>
                    <a:pt x="535780" y="935355"/>
                  </a:moveTo>
                  <a:cubicBezTo>
                    <a:pt x="592929" y="936307"/>
                    <a:pt x="646270" y="988695"/>
                    <a:pt x="645317" y="1044892"/>
                  </a:cubicBezTo>
                  <a:cubicBezTo>
                    <a:pt x="643412" y="1106805"/>
                    <a:pt x="596740" y="1151572"/>
                    <a:pt x="534827" y="1152525"/>
                  </a:cubicBezTo>
                  <a:cubicBezTo>
                    <a:pt x="473867" y="1153477"/>
                    <a:pt x="428147" y="1107757"/>
                    <a:pt x="428147" y="1043940"/>
                  </a:cubicBezTo>
                  <a:cubicBezTo>
                    <a:pt x="428147" y="982980"/>
                    <a:pt x="475772" y="934402"/>
                    <a:pt x="535780" y="935355"/>
                  </a:cubicBezTo>
                  <a:close/>
                  <a:moveTo>
                    <a:pt x="534828" y="920115"/>
                  </a:moveTo>
                  <a:cubicBezTo>
                    <a:pt x="463390" y="920115"/>
                    <a:pt x="405287" y="978218"/>
                    <a:pt x="403382" y="1049655"/>
                  </a:cubicBezTo>
                  <a:cubicBezTo>
                    <a:pt x="401478" y="1119188"/>
                    <a:pt x="466247" y="1183958"/>
                    <a:pt x="535780" y="1183005"/>
                  </a:cubicBezTo>
                  <a:cubicBezTo>
                    <a:pt x="607217" y="1182053"/>
                    <a:pt x="665320" y="1123950"/>
                    <a:pt x="666273" y="1052513"/>
                  </a:cubicBezTo>
                  <a:cubicBezTo>
                    <a:pt x="666273" y="977265"/>
                    <a:pt x="610075" y="920115"/>
                    <a:pt x="534828" y="920115"/>
                  </a:cubicBezTo>
                  <a:close/>
                  <a:moveTo>
                    <a:pt x="792954" y="710565"/>
                  </a:moveTo>
                  <a:cubicBezTo>
                    <a:pt x="822482" y="709612"/>
                    <a:pt x="841532" y="727710"/>
                    <a:pt x="841532" y="757237"/>
                  </a:cubicBezTo>
                  <a:cubicBezTo>
                    <a:pt x="842484" y="786765"/>
                    <a:pt x="822482" y="802005"/>
                    <a:pt x="795812" y="805815"/>
                  </a:cubicBezTo>
                  <a:cubicBezTo>
                    <a:pt x="765332" y="801052"/>
                    <a:pt x="746282" y="785812"/>
                    <a:pt x="747234" y="755332"/>
                  </a:cubicBezTo>
                  <a:cubicBezTo>
                    <a:pt x="748187" y="728662"/>
                    <a:pt x="765332" y="710565"/>
                    <a:pt x="792954" y="710565"/>
                  </a:cubicBezTo>
                  <a:close/>
                  <a:moveTo>
                    <a:pt x="794860" y="693420"/>
                  </a:moveTo>
                  <a:cubicBezTo>
                    <a:pt x="756760" y="693420"/>
                    <a:pt x="725328" y="725805"/>
                    <a:pt x="725328" y="762952"/>
                  </a:cubicBezTo>
                  <a:cubicBezTo>
                    <a:pt x="725328" y="801052"/>
                    <a:pt x="757712" y="832485"/>
                    <a:pt x="794860" y="832485"/>
                  </a:cubicBezTo>
                  <a:cubicBezTo>
                    <a:pt x="832008" y="832485"/>
                    <a:pt x="864392" y="800100"/>
                    <a:pt x="864392" y="762952"/>
                  </a:cubicBezTo>
                  <a:cubicBezTo>
                    <a:pt x="864392" y="724852"/>
                    <a:pt x="832008" y="693420"/>
                    <a:pt x="794860" y="693420"/>
                  </a:cubicBezTo>
                  <a:close/>
                  <a:moveTo>
                    <a:pt x="231932" y="630555"/>
                  </a:moveTo>
                  <a:cubicBezTo>
                    <a:pt x="272889" y="631507"/>
                    <a:pt x="303369" y="663893"/>
                    <a:pt x="303369" y="704850"/>
                  </a:cubicBezTo>
                  <a:cubicBezTo>
                    <a:pt x="303369" y="745808"/>
                    <a:pt x="272889" y="778193"/>
                    <a:pt x="233837" y="779145"/>
                  </a:cubicBezTo>
                  <a:cubicBezTo>
                    <a:pt x="194784" y="780097"/>
                    <a:pt x="162399" y="748665"/>
                    <a:pt x="160494" y="707708"/>
                  </a:cubicBezTo>
                  <a:cubicBezTo>
                    <a:pt x="159542" y="664845"/>
                    <a:pt x="190974" y="630555"/>
                    <a:pt x="231932" y="630555"/>
                  </a:cubicBezTo>
                  <a:close/>
                  <a:moveTo>
                    <a:pt x="232885" y="616268"/>
                  </a:moveTo>
                  <a:cubicBezTo>
                    <a:pt x="182403" y="616268"/>
                    <a:pt x="137635" y="659130"/>
                    <a:pt x="136682" y="708660"/>
                  </a:cubicBezTo>
                  <a:cubicBezTo>
                    <a:pt x="135730" y="759143"/>
                    <a:pt x="182403" y="804863"/>
                    <a:pt x="233837" y="804863"/>
                  </a:cubicBezTo>
                  <a:cubicBezTo>
                    <a:pt x="283368" y="804863"/>
                    <a:pt x="328135" y="761048"/>
                    <a:pt x="330040" y="712470"/>
                  </a:cubicBezTo>
                  <a:cubicBezTo>
                    <a:pt x="330993" y="661988"/>
                    <a:pt x="285272" y="616268"/>
                    <a:pt x="232885" y="616268"/>
                  </a:cubicBezTo>
                  <a:close/>
                  <a:moveTo>
                    <a:pt x="1138712" y="510540"/>
                  </a:moveTo>
                  <a:cubicBezTo>
                    <a:pt x="1172050" y="510540"/>
                    <a:pt x="1190147" y="532447"/>
                    <a:pt x="1190147" y="565785"/>
                  </a:cubicBezTo>
                  <a:cubicBezTo>
                    <a:pt x="1189195" y="601028"/>
                    <a:pt x="1170145" y="618172"/>
                    <a:pt x="1135854" y="619125"/>
                  </a:cubicBezTo>
                  <a:cubicBezTo>
                    <a:pt x="1104422" y="617220"/>
                    <a:pt x="1081562" y="601028"/>
                    <a:pt x="1081562" y="567690"/>
                  </a:cubicBezTo>
                  <a:cubicBezTo>
                    <a:pt x="1081562" y="533400"/>
                    <a:pt x="1104422" y="510540"/>
                    <a:pt x="1138712" y="510540"/>
                  </a:cubicBezTo>
                  <a:close/>
                  <a:moveTo>
                    <a:pt x="1136808" y="492443"/>
                  </a:moveTo>
                  <a:cubicBezTo>
                    <a:pt x="1094898" y="492443"/>
                    <a:pt x="1060608" y="524828"/>
                    <a:pt x="1058703" y="565785"/>
                  </a:cubicBezTo>
                  <a:cubicBezTo>
                    <a:pt x="1056798" y="608648"/>
                    <a:pt x="1094898" y="650558"/>
                    <a:pt x="1136808" y="650558"/>
                  </a:cubicBezTo>
                  <a:cubicBezTo>
                    <a:pt x="1176813" y="651510"/>
                    <a:pt x="1213960" y="613410"/>
                    <a:pt x="1215865" y="570548"/>
                  </a:cubicBezTo>
                  <a:cubicBezTo>
                    <a:pt x="1216817" y="530543"/>
                    <a:pt x="1178717" y="492443"/>
                    <a:pt x="1136808" y="492443"/>
                  </a:cubicBezTo>
                  <a:close/>
                  <a:moveTo>
                    <a:pt x="279557" y="281940"/>
                  </a:moveTo>
                  <a:cubicBezTo>
                    <a:pt x="315752" y="284798"/>
                    <a:pt x="333850" y="308610"/>
                    <a:pt x="338612" y="340043"/>
                  </a:cubicBezTo>
                  <a:cubicBezTo>
                    <a:pt x="338612" y="376238"/>
                    <a:pt x="309085" y="406718"/>
                    <a:pt x="277652" y="403860"/>
                  </a:cubicBezTo>
                  <a:cubicBezTo>
                    <a:pt x="241457" y="401003"/>
                    <a:pt x="220502" y="378143"/>
                    <a:pt x="219550" y="340995"/>
                  </a:cubicBezTo>
                  <a:cubicBezTo>
                    <a:pt x="218597" y="306705"/>
                    <a:pt x="246220" y="279083"/>
                    <a:pt x="279557" y="281940"/>
                  </a:cubicBezTo>
                  <a:close/>
                  <a:moveTo>
                    <a:pt x="276700" y="263843"/>
                  </a:moveTo>
                  <a:cubicBezTo>
                    <a:pt x="230980" y="263843"/>
                    <a:pt x="192880" y="302895"/>
                    <a:pt x="193832" y="349568"/>
                  </a:cubicBezTo>
                  <a:cubicBezTo>
                    <a:pt x="193832" y="395288"/>
                    <a:pt x="232885" y="432435"/>
                    <a:pt x="279557" y="432435"/>
                  </a:cubicBezTo>
                  <a:cubicBezTo>
                    <a:pt x="321468" y="431483"/>
                    <a:pt x="359568" y="393383"/>
                    <a:pt x="360520" y="348615"/>
                  </a:cubicBezTo>
                  <a:cubicBezTo>
                    <a:pt x="360520" y="303847"/>
                    <a:pt x="322420" y="263843"/>
                    <a:pt x="276700" y="263843"/>
                  </a:cubicBezTo>
                  <a:close/>
                  <a:moveTo>
                    <a:pt x="628172" y="191453"/>
                  </a:moveTo>
                  <a:cubicBezTo>
                    <a:pt x="698657" y="192405"/>
                    <a:pt x="752950" y="248603"/>
                    <a:pt x="751997" y="320993"/>
                  </a:cubicBezTo>
                  <a:cubicBezTo>
                    <a:pt x="751045" y="392430"/>
                    <a:pt x="694847" y="446723"/>
                    <a:pt x="622457" y="445770"/>
                  </a:cubicBezTo>
                  <a:cubicBezTo>
                    <a:pt x="554830" y="444818"/>
                    <a:pt x="502442" y="386716"/>
                    <a:pt x="504347" y="315278"/>
                  </a:cubicBezTo>
                  <a:cubicBezTo>
                    <a:pt x="506252" y="244793"/>
                    <a:pt x="559592" y="191453"/>
                    <a:pt x="628172" y="191453"/>
                  </a:cubicBezTo>
                  <a:close/>
                  <a:moveTo>
                    <a:pt x="626267" y="177165"/>
                  </a:moveTo>
                  <a:cubicBezTo>
                    <a:pt x="544353" y="178118"/>
                    <a:pt x="476725" y="245745"/>
                    <a:pt x="478630" y="325755"/>
                  </a:cubicBezTo>
                  <a:cubicBezTo>
                    <a:pt x="480535" y="406718"/>
                    <a:pt x="549115" y="472440"/>
                    <a:pt x="630078" y="471488"/>
                  </a:cubicBezTo>
                  <a:cubicBezTo>
                    <a:pt x="711040" y="471488"/>
                    <a:pt x="777715" y="402908"/>
                    <a:pt x="777715" y="321945"/>
                  </a:cubicBezTo>
                  <a:cubicBezTo>
                    <a:pt x="777715" y="241935"/>
                    <a:pt x="709135" y="176213"/>
                    <a:pt x="626267" y="177165"/>
                  </a:cubicBezTo>
                  <a:close/>
                  <a:moveTo>
                    <a:pt x="639603" y="0"/>
                  </a:moveTo>
                  <a:cubicBezTo>
                    <a:pt x="993933" y="0"/>
                    <a:pt x="1277778" y="283845"/>
                    <a:pt x="1277778" y="638175"/>
                  </a:cubicBezTo>
                  <a:cubicBezTo>
                    <a:pt x="1277778" y="995363"/>
                    <a:pt x="994885" y="1272540"/>
                    <a:pt x="635792" y="1278255"/>
                  </a:cubicBezTo>
                  <a:cubicBezTo>
                    <a:pt x="295750" y="1283970"/>
                    <a:pt x="-13813" y="982980"/>
                    <a:pt x="475" y="639128"/>
                  </a:cubicBezTo>
                  <a:cubicBezTo>
                    <a:pt x="475" y="279083"/>
                    <a:pt x="279557" y="0"/>
                    <a:pt x="639603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Arrow: Left 19">
            <a:extLst>
              <a:ext uri="{FF2B5EF4-FFF2-40B4-BE49-F238E27FC236}">
                <a16:creationId xmlns:a16="http://schemas.microsoft.com/office/drawing/2014/main" id="{75B10F02-806D-45C1-8CF3-496BE9575E37}"/>
              </a:ext>
            </a:extLst>
          </p:cNvPr>
          <p:cNvSpPr/>
          <p:nvPr/>
        </p:nvSpPr>
        <p:spPr>
          <a:xfrm rot="18462792">
            <a:off x="5030866" y="3552699"/>
            <a:ext cx="607358" cy="486850"/>
          </a:xfrm>
          <a:prstGeom prst="leftArrow">
            <a:avLst>
              <a:gd name="adj1" fmla="val 38974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Left 20">
            <a:extLst>
              <a:ext uri="{FF2B5EF4-FFF2-40B4-BE49-F238E27FC236}">
                <a16:creationId xmlns:a16="http://schemas.microsoft.com/office/drawing/2014/main" id="{D45024CE-1F42-4A77-9B2D-93B4CB6F892C}"/>
              </a:ext>
            </a:extLst>
          </p:cNvPr>
          <p:cNvSpPr/>
          <p:nvPr/>
        </p:nvSpPr>
        <p:spPr>
          <a:xfrm rot="3137208" flipH="1">
            <a:off x="6573235" y="3559209"/>
            <a:ext cx="607356" cy="486848"/>
          </a:xfrm>
          <a:prstGeom prst="leftArrow">
            <a:avLst>
              <a:gd name="adj1" fmla="val 38974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7CD502-4EFF-455C-81BF-E7BA54F54F66}"/>
              </a:ext>
            </a:extLst>
          </p:cNvPr>
          <p:cNvSpPr txBox="1"/>
          <p:nvPr/>
        </p:nvSpPr>
        <p:spPr>
          <a:xfrm>
            <a:off x="4430378" y="4435094"/>
            <a:ext cx="756666" cy="156966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bg1"/>
                </a:solidFill>
                <a:cs typeface="Arial" pitchFamily="34" charset="0"/>
              </a:rPr>
              <a:t>E1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4F10F3-0952-4A11-995F-E6AE5BD1E96E}"/>
              </a:ext>
            </a:extLst>
          </p:cNvPr>
          <p:cNvSpPr txBox="1"/>
          <p:nvPr/>
        </p:nvSpPr>
        <p:spPr>
          <a:xfrm>
            <a:off x="7014693" y="4435094"/>
            <a:ext cx="756666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bg1"/>
                </a:solidFill>
                <a:cs typeface="Arial" pitchFamily="34" charset="0"/>
              </a:rPr>
              <a:t>S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6E3123-8D05-477B-A705-3CA42A7AD936}"/>
              </a:ext>
            </a:extLst>
          </p:cNvPr>
          <p:cNvSpPr/>
          <p:nvPr/>
        </p:nvSpPr>
        <p:spPr>
          <a:xfrm>
            <a:off x="5519671" y="2642880"/>
            <a:ext cx="1403398" cy="369332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Data Sharing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7" name="직사각형 14">
            <a:extLst>
              <a:ext uri="{FF2B5EF4-FFF2-40B4-BE49-F238E27FC236}">
                <a16:creationId xmlns:a16="http://schemas.microsoft.com/office/drawing/2014/main" id="{C005B9ED-6B79-4A49-A92A-BB52D6E68F2E}"/>
              </a:ext>
            </a:extLst>
          </p:cNvPr>
          <p:cNvSpPr/>
          <p:nvPr/>
        </p:nvSpPr>
        <p:spPr>
          <a:xfrm>
            <a:off x="490013" y="1729329"/>
            <a:ext cx="3479781" cy="435582"/>
          </a:xfrm>
          <a:prstGeom prst="rect">
            <a:avLst/>
          </a:prstGeom>
          <a:solidFill>
            <a:schemeClr val="accent3"/>
          </a:solidFill>
        </p:spPr>
        <p:txBody>
          <a:bodyPr lIns="0" anchor="ctr"/>
          <a:lstStyle/>
          <a:p>
            <a:pPr algn="ctr">
              <a:spcBef>
                <a:spcPct val="20000"/>
              </a:spcBef>
            </a:pPr>
            <a:r>
              <a:rPr lang="en-US" altLang="ko-KR" sz="2400" b="1" dirty="0" smtClean="0">
                <a:solidFill>
                  <a:schemeClr val="bg1"/>
                </a:solidFill>
              </a:rPr>
              <a:t>E-Ethical Issues </a:t>
            </a:r>
            <a:endParaRPr lang="en-US" altLang="ko-KR" sz="2400" b="1" dirty="0">
              <a:solidFill>
                <a:schemeClr val="bg1"/>
              </a:solidFill>
            </a:endParaRPr>
          </a:p>
        </p:txBody>
      </p:sp>
      <p:sp>
        <p:nvSpPr>
          <p:cNvPr id="58" name="직사각형 16">
            <a:extLst>
              <a:ext uri="{FF2B5EF4-FFF2-40B4-BE49-F238E27FC236}">
                <a16:creationId xmlns:a16="http://schemas.microsoft.com/office/drawing/2014/main" id="{3B336723-20F0-4F21-9E8C-559F706AC1B5}"/>
              </a:ext>
            </a:extLst>
          </p:cNvPr>
          <p:cNvSpPr/>
          <p:nvPr/>
        </p:nvSpPr>
        <p:spPr>
          <a:xfrm>
            <a:off x="920677" y="2648667"/>
            <a:ext cx="3311493" cy="435582"/>
          </a:xfrm>
          <a:prstGeom prst="rect">
            <a:avLst/>
          </a:prstGeom>
          <a:solidFill>
            <a:schemeClr val="accent1"/>
          </a:solidFill>
        </p:spPr>
        <p:txBody>
          <a:bodyPr lIns="0" anchor="ctr"/>
          <a:lstStyle/>
          <a:p>
            <a:pPr algn="ctr">
              <a:spcBef>
                <a:spcPct val="20000"/>
              </a:spcBef>
            </a:pPr>
            <a:r>
              <a:rPr lang="en-US" altLang="ko-KR" sz="2400" b="1" dirty="0" smtClean="0">
                <a:solidFill>
                  <a:schemeClr val="bg1"/>
                </a:solidFill>
              </a:rPr>
              <a:t>Sustainability Issues</a:t>
            </a:r>
            <a:endParaRPr lang="en-US" altLang="ko-K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5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B85F3A-0D98-4AE5-8CED-AA4A4CF821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Progress &amp; Executive Plan for WP7 (June–December 2021)</a:t>
            </a:r>
            <a:endParaRPr lang="en-US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75FE939-F7D5-4880-9176-7376EA82FD99}"/>
              </a:ext>
            </a:extLst>
          </p:cNvPr>
          <p:cNvCxnSpPr>
            <a:cxnSpLocks/>
          </p:cNvCxnSpPr>
          <p:nvPr/>
        </p:nvCxnSpPr>
        <p:spPr>
          <a:xfrm flipH="1">
            <a:off x="896298" y="3895793"/>
            <a:ext cx="79130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1AE2E0C-EDFB-415E-8CC4-4977EC47C889}"/>
              </a:ext>
            </a:extLst>
          </p:cNvPr>
          <p:cNvSpPr txBox="1"/>
          <p:nvPr/>
        </p:nvSpPr>
        <p:spPr>
          <a:xfrm>
            <a:off x="5061996" y="2679029"/>
            <a:ext cx="2014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October 2021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847663D-A8A2-4D36-9B1E-DDC27662F2B0}"/>
              </a:ext>
            </a:extLst>
          </p:cNvPr>
          <p:cNvCxnSpPr/>
          <p:nvPr/>
        </p:nvCxnSpPr>
        <p:spPr>
          <a:xfrm>
            <a:off x="6069174" y="3018511"/>
            <a:ext cx="0" cy="5040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7B6126D-39EC-497C-8676-325DD4A482DE}"/>
              </a:ext>
            </a:extLst>
          </p:cNvPr>
          <p:cNvCxnSpPr/>
          <p:nvPr/>
        </p:nvCxnSpPr>
        <p:spPr>
          <a:xfrm flipH="1" flipV="1">
            <a:off x="4218879" y="4130152"/>
            <a:ext cx="4143" cy="5040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89FFA2B-D043-4A27-B8C6-F9BEECB3EE51}"/>
              </a:ext>
            </a:extLst>
          </p:cNvPr>
          <p:cNvCxnSpPr/>
          <p:nvPr/>
        </p:nvCxnSpPr>
        <p:spPr>
          <a:xfrm flipH="1" flipV="1">
            <a:off x="7863227" y="4219832"/>
            <a:ext cx="4143" cy="5040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D9ED50A1-7BF8-4E05-98A2-12A927F7180F}"/>
              </a:ext>
            </a:extLst>
          </p:cNvPr>
          <p:cNvSpPr txBox="1"/>
          <p:nvPr/>
        </p:nvSpPr>
        <p:spPr>
          <a:xfrm>
            <a:off x="919509" y="3435057"/>
            <a:ext cx="118428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Start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6B64289-7465-4B6A-A993-4C0D1FDF9980}"/>
              </a:ext>
            </a:extLst>
          </p:cNvPr>
          <p:cNvSpPr txBox="1"/>
          <p:nvPr/>
        </p:nvSpPr>
        <p:spPr>
          <a:xfrm>
            <a:off x="3193601" y="4759888"/>
            <a:ext cx="2020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Dissemination</a:t>
            </a:r>
          </a:p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Meetings</a:t>
            </a:r>
          </a:p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&amp; report of open data E-health related issues 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0C903FA-A7C4-433C-9B08-B4F3431745A8}"/>
              </a:ext>
            </a:extLst>
          </p:cNvPr>
          <p:cNvSpPr txBox="1"/>
          <p:nvPr/>
        </p:nvSpPr>
        <p:spPr>
          <a:xfrm>
            <a:off x="6853054" y="4786879"/>
            <a:ext cx="2020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Science and E-Health- related issues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FC91071-B491-47C7-98A6-98EE6F6C0A82}"/>
              </a:ext>
            </a:extLst>
          </p:cNvPr>
          <p:cNvSpPr txBox="1"/>
          <p:nvPr/>
        </p:nvSpPr>
        <p:spPr>
          <a:xfrm>
            <a:off x="8697733" y="4503778"/>
            <a:ext cx="1378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Deliver</a:t>
            </a:r>
          </a:p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Executed Activities &amp; plan report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A4ACB1C-A579-485D-995E-C01562FF0BF4}"/>
              </a:ext>
            </a:extLst>
          </p:cNvPr>
          <p:cNvSpPr txBox="1"/>
          <p:nvPr/>
        </p:nvSpPr>
        <p:spPr>
          <a:xfrm>
            <a:off x="3613385" y="3303418"/>
            <a:ext cx="1239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2021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369BCFD-6A82-4353-BC2F-E8EE9B21C73B}"/>
              </a:ext>
            </a:extLst>
          </p:cNvPr>
          <p:cNvSpPr txBox="1"/>
          <p:nvPr/>
        </p:nvSpPr>
        <p:spPr>
          <a:xfrm>
            <a:off x="7243506" y="3319727"/>
            <a:ext cx="1239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November 2021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FCADE2D-24B8-4F68-90FA-29B5C7311D31}"/>
              </a:ext>
            </a:extLst>
          </p:cNvPr>
          <p:cNvSpPr txBox="1"/>
          <p:nvPr/>
        </p:nvSpPr>
        <p:spPr>
          <a:xfrm>
            <a:off x="3637785" y="4194861"/>
            <a:ext cx="1239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BC20B680-1698-404B-8E0A-73CE6B4EC88D}"/>
              </a:ext>
            </a:extLst>
          </p:cNvPr>
          <p:cNvSpPr/>
          <p:nvPr/>
        </p:nvSpPr>
        <p:spPr>
          <a:xfrm>
            <a:off x="8818092" y="3399774"/>
            <a:ext cx="992043" cy="99204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ABC70EB-2098-4B91-9345-4C0EC50E6E79}"/>
              </a:ext>
            </a:extLst>
          </p:cNvPr>
          <p:cNvSpPr/>
          <p:nvPr/>
        </p:nvSpPr>
        <p:spPr>
          <a:xfrm>
            <a:off x="7615217" y="3647782"/>
            <a:ext cx="496023" cy="49602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D775BB1A-BF68-49E4-AB41-7899F0C4A158}"/>
              </a:ext>
            </a:extLst>
          </p:cNvPr>
          <p:cNvSpPr/>
          <p:nvPr/>
        </p:nvSpPr>
        <p:spPr>
          <a:xfrm>
            <a:off x="5852765" y="3621183"/>
            <a:ext cx="496023" cy="49602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AAC484F8-9F4A-47DB-A388-35F4C79302B1}"/>
              </a:ext>
            </a:extLst>
          </p:cNvPr>
          <p:cNvSpPr/>
          <p:nvPr/>
        </p:nvSpPr>
        <p:spPr>
          <a:xfrm>
            <a:off x="3955764" y="3638147"/>
            <a:ext cx="496023" cy="4960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D2EF8DE-357D-469A-94D2-AB4DFF6EF78B}"/>
              </a:ext>
            </a:extLst>
          </p:cNvPr>
          <p:cNvSpPr txBox="1"/>
          <p:nvPr/>
        </p:nvSpPr>
        <p:spPr>
          <a:xfrm>
            <a:off x="8809357" y="3681278"/>
            <a:ext cx="1155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31/12/2021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369BCFD-6A82-4353-BC2F-E8EE9B21C73B}"/>
              </a:ext>
            </a:extLst>
          </p:cNvPr>
          <p:cNvSpPr txBox="1"/>
          <p:nvPr/>
        </p:nvSpPr>
        <p:spPr>
          <a:xfrm>
            <a:off x="5528702" y="4356530"/>
            <a:ext cx="1239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Digital Health Transformation Workshop &amp; Open data initiatives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AC484F8-9F4A-47DB-A388-35F4C79302B1}"/>
              </a:ext>
            </a:extLst>
          </p:cNvPr>
          <p:cNvSpPr/>
          <p:nvPr/>
        </p:nvSpPr>
        <p:spPr>
          <a:xfrm>
            <a:off x="2225089" y="3580417"/>
            <a:ext cx="496023" cy="4960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4ACB1C-A579-485D-995E-C01562FF0BF4}"/>
              </a:ext>
            </a:extLst>
          </p:cNvPr>
          <p:cNvSpPr txBox="1"/>
          <p:nvPr/>
        </p:nvSpPr>
        <p:spPr>
          <a:xfrm>
            <a:off x="1853378" y="2754700"/>
            <a:ext cx="1239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June 2021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B64289-7465-4B6A-A993-4C0D1FDF9980}"/>
              </a:ext>
            </a:extLst>
          </p:cNvPr>
          <p:cNvSpPr txBox="1"/>
          <p:nvPr/>
        </p:nvSpPr>
        <p:spPr>
          <a:xfrm>
            <a:off x="1463215" y="4342177"/>
            <a:ext cx="2020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Post-COVID19</a:t>
            </a:r>
          </a:p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 data E-health related issues </a:t>
            </a:r>
          </a:p>
        </p:txBody>
      </p:sp>
    </p:spTree>
    <p:extLst>
      <p:ext uri="{BB962C8B-B14F-4D97-AF65-F5344CB8AC3E}">
        <p14:creationId xmlns:p14="http://schemas.microsoft.com/office/powerpoint/2010/main" val="30435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ar-EG"/>
          </a:p>
        </p:txBody>
      </p:sp>
      <p:sp>
        <p:nvSpPr>
          <p:cNvPr id="3" name="Rectangle 2"/>
          <p:cNvSpPr/>
          <p:nvPr/>
        </p:nvSpPr>
        <p:spPr>
          <a:xfrm>
            <a:off x="4434039" y="2967335"/>
            <a:ext cx="3323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 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69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97</Words>
  <Application>Microsoft Office PowerPoint</Application>
  <PresentationFormat>Bredbild</PresentationFormat>
  <Paragraphs>31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Calibri Light</vt:lpstr>
      <vt:lpstr>Times New Roman</vt:lpstr>
      <vt:lpstr>Office Theme</vt:lpstr>
      <vt:lpstr>WP7: Sustainability </vt:lpstr>
      <vt:lpstr>OUtline</vt:lpstr>
      <vt:lpstr>Sustainability Strategy Dimensions 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WP7: Sustainability</dc:title>
  <dc:creator>Dean of  Faculty of Computer and Information</dc:creator>
  <cp:lastModifiedBy>Mosad Zineldin</cp:lastModifiedBy>
  <cp:revision>6</cp:revision>
  <dcterms:created xsi:type="dcterms:W3CDTF">2021-08-22T23:09:34Z</dcterms:created>
  <dcterms:modified xsi:type="dcterms:W3CDTF">2021-08-24T00:50:37Z</dcterms:modified>
</cp:coreProperties>
</file>